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4"/>
    <p:sldMasterId id="2147483726" r:id="rId5"/>
    <p:sldMasterId id="2147483738" r:id="rId6"/>
  </p:sldMasterIdLst>
  <p:notesMasterIdLst>
    <p:notesMasterId r:id="rId19"/>
  </p:notesMasterIdLst>
  <p:handoutMasterIdLst>
    <p:handoutMasterId r:id="rId20"/>
  </p:handoutMasterIdLst>
  <p:sldIdLst>
    <p:sldId id="275" r:id="rId7"/>
    <p:sldId id="336" r:id="rId8"/>
    <p:sldId id="313" r:id="rId9"/>
    <p:sldId id="332" r:id="rId10"/>
    <p:sldId id="302" r:id="rId11"/>
    <p:sldId id="312" r:id="rId12"/>
    <p:sldId id="331" r:id="rId13"/>
    <p:sldId id="257" r:id="rId14"/>
    <p:sldId id="334" r:id="rId15"/>
    <p:sldId id="335" r:id="rId16"/>
    <p:sldId id="333" r:id="rId17"/>
    <p:sldId id="295" r:id="rId1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4253C2-7F57-8975-75AB-01E671617967}" name="Couch,Chelsea (HHSC)" initials="C(" userId="S::Chelsea.Couch@hhs.texas.gov::7e649ff5-119e-4db6-b479-db9550a6ca50" providerId="AD"/>
  <p188:author id="{56F947F6-4D2A-92D2-4FCE-E1CE7A7C673E}" name="Irwin,Claire (HHSC)" initials="CI" userId="S::Claire.Irwin@hhs.texas.gov::dfe8c69e-f0be-4cfb-bf23-6fae6f9f6b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99"/>
    <a:srgbClr val="6CC24A"/>
    <a:srgbClr val="FFC600"/>
    <a:srgbClr val="00B3E3"/>
    <a:srgbClr val="0063A7"/>
    <a:srgbClr val="1F3D7B"/>
    <a:srgbClr val="182450"/>
    <a:srgbClr val="02215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121AD3-7E08-408D-8178-ECE36CE13957}" v="20" dt="2025-09-04T17:35:14.362"/>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o,Sara (HHSC)" userId="ea378f3a-97e8-433e-98bd-2bba69732f39" providerId="ADAL" clId="{C7121AD3-7E08-408D-8178-ECE36CE13957}"/>
    <pc:docChg chg="undo custSel addSld delSld modSld sldOrd">
      <pc:chgData name="Damiano,Sara (HHSC)" userId="ea378f3a-97e8-433e-98bd-2bba69732f39" providerId="ADAL" clId="{C7121AD3-7E08-408D-8178-ECE36CE13957}" dt="2025-09-05T16:03:13.893" v="1011" actId="1076"/>
      <pc:docMkLst>
        <pc:docMk/>
      </pc:docMkLst>
      <pc:sldChg chg="addSp delSp modSp add mod modClrScheme chgLayout">
        <pc:chgData name="Damiano,Sara (HHSC)" userId="ea378f3a-97e8-433e-98bd-2bba69732f39" providerId="ADAL" clId="{C7121AD3-7E08-408D-8178-ECE36CE13957}" dt="2025-09-04T17:37:07.980" v="717" actId="1076"/>
        <pc:sldMkLst>
          <pc:docMk/>
          <pc:sldMk cId="0" sldId="257"/>
        </pc:sldMkLst>
        <pc:spChg chg="mod">
          <ac:chgData name="Damiano,Sara (HHSC)" userId="ea378f3a-97e8-433e-98bd-2bba69732f39" providerId="ADAL" clId="{C7121AD3-7E08-408D-8178-ECE36CE13957}" dt="2025-09-04T14:18:47.556" v="139" actId="1076"/>
          <ac:spMkLst>
            <pc:docMk/>
            <pc:sldMk cId="0" sldId="257"/>
            <ac:spMk id="105"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06"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07"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10"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11"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12"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13"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14"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15"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16"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17"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18"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19"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20"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21"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22"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23"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24"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25"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26"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27"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28"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29"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30"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31"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32"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33"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34"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35"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36"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37"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38"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39"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40"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41"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42"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43"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44"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45"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46"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47"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48"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49" creationId="{00000000-0000-0000-0000-000000000000}"/>
          </ac:spMkLst>
        </pc:spChg>
        <pc:spChg chg="mod">
          <ac:chgData name="Damiano,Sara (HHSC)" userId="ea378f3a-97e8-433e-98bd-2bba69732f39" providerId="ADAL" clId="{C7121AD3-7E08-408D-8178-ECE36CE13957}" dt="2025-09-04T14:18:47.556" v="139" actId="1076"/>
          <ac:spMkLst>
            <pc:docMk/>
            <pc:sldMk cId="0" sldId="257"/>
            <ac:spMk id="150" creationId="{00000000-0000-0000-0000-000000000000}"/>
          </ac:spMkLst>
        </pc:spChg>
        <pc:spChg chg="add mod ord">
          <ac:chgData name="Damiano,Sara (HHSC)" userId="ea378f3a-97e8-433e-98bd-2bba69732f39" providerId="ADAL" clId="{C7121AD3-7E08-408D-8178-ECE36CE13957}" dt="2025-09-04T17:37:07.980" v="717" actId="1076"/>
          <ac:spMkLst>
            <pc:docMk/>
            <pc:sldMk cId="0" sldId="257"/>
            <ac:spMk id="151" creationId="{7D4FE928-E42C-D0A0-8676-5FFDB1C5589F}"/>
          </ac:spMkLst>
        </pc:spChg>
        <pc:spChg chg="add del mod ord">
          <ac:chgData name="Damiano,Sara (HHSC)" userId="ea378f3a-97e8-433e-98bd-2bba69732f39" providerId="ADAL" clId="{C7121AD3-7E08-408D-8178-ECE36CE13957}" dt="2025-09-03T19:29:46.202" v="48" actId="478"/>
          <ac:spMkLst>
            <pc:docMk/>
            <pc:sldMk cId="0" sldId="257"/>
            <ac:spMk id="152" creationId="{7AAD4BE6-AAF1-4FDB-C576-FD10170ED085}"/>
          </ac:spMkLst>
        </pc:spChg>
        <pc:spChg chg="add del mod ord">
          <ac:chgData name="Damiano,Sara (HHSC)" userId="ea378f3a-97e8-433e-98bd-2bba69732f39" providerId="ADAL" clId="{C7121AD3-7E08-408D-8178-ECE36CE13957}" dt="2025-09-03T19:29:48.457" v="49" actId="478"/>
          <ac:spMkLst>
            <pc:docMk/>
            <pc:sldMk cId="0" sldId="257"/>
            <ac:spMk id="153" creationId="{3111A0A7-4FAE-238B-EDA2-122FABF8FABB}"/>
          </ac:spMkLst>
        </pc:spChg>
        <pc:grpChg chg="mod">
          <ac:chgData name="Damiano,Sara (HHSC)" userId="ea378f3a-97e8-433e-98bd-2bba69732f39" providerId="ADAL" clId="{C7121AD3-7E08-408D-8178-ECE36CE13957}" dt="2025-09-04T14:18:47.556" v="139" actId="1076"/>
          <ac:grpSpMkLst>
            <pc:docMk/>
            <pc:sldMk cId="0" sldId="257"/>
            <ac:grpSpMk id="2"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4"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6"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8"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10"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12"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14"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16"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18"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21"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23"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25"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27"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29"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31"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33"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35"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37"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39"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41"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43"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45"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47"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49"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51"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53"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55"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57"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59"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61"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63"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65"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67"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69"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71"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73"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75"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77"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79"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81"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83"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85"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87"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89"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91"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93"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96"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99"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102" creationId="{00000000-0000-0000-0000-000000000000}"/>
          </ac:grpSpMkLst>
        </pc:grpChg>
        <pc:grpChg chg="mod">
          <ac:chgData name="Damiano,Sara (HHSC)" userId="ea378f3a-97e8-433e-98bd-2bba69732f39" providerId="ADAL" clId="{C7121AD3-7E08-408D-8178-ECE36CE13957}" dt="2025-09-04T14:18:47.556" v="139" actId="1076"/>
          <ac:grpSpMkLst>
            <pc:docMk/>
            <pc:sldMk cId="0" sldId="257"/>
            <ac:grpSpMk id="108" creationId="{00000000-0000-0000-0000-000000000000}"/>
          </ac:grpSpMkLst>
        </pc:grpChg>
      </pc:sldChg>
      <pc:sldChg chg="addSp delSp modSp add del mod modClrScheme chgLayout">
        <pc:chgData name="Damiano,Sara (HHSC)" userId="ea378f3a-97e8-433e-98bd-2bba69732f39" providerId="ADAL" clId="{C7121AD3-7E08-408D-8178-ECE36CE13957}" dt="2025-09-04T17:15:24.534" v="298" actId="47"/>
        <pc:sldMkLst>
          <pc:docMk/>
          <pc:sldMk cId="0" sldId="258"/>
        </pc:sldMkLst>
        <pc:spChg chg="mod ord">
          <ac:chgData name="Damiano,Sara (HHSC)" userId="ea378f3a-97e8-433e-98bd-2bba69732f39" providerId="ADAL" clId="{C7121AD3-7E08-408D-8178-ECE36CE13957}" dt="2025-09-04T14:28:16.784" v="278" actId="1076"/>
          <ac:spMkLst>
            <pc:docMk/>
            <pc:sldMk cId="0" sldId="258"/>
            <ac:spMk id="9" creationId="{00000000-0000-0000-0000-000000000000}"/>
          </ac:spMkLst>
        </pc:spChg>
        <pc:spChg chg="mod ord">
          <ac:chgData name="Damiano,Sara (HHSC)" userId="ea378f3a-97e8-433e-98bd-2bba69732f39" providerId="ADAL" clId="{C7121AD3-7E08-408D-8178-ECE36CE13957}" dt="2025-09-04T14:29:29.798" v="294" actId="14100"/>
          <ac:spMkLst>
            <pc:docMk/>
            <pc:sldMk cId="0" sldId="258"/>
            <ac:spMk id="12" creationId="{00000000-0000-0000-0000-000000000000}"/>
          </ac:spMkLst>
        </pc:spChg>
        <pc:spChg chg="mod ord">
          <ac:chgData name="Damiano,Sara (HHSC)" userId="ea378f3a-97e8-433e-98bd-2bba69732f39" providerId="ADAL" clId="{C7121AD3-7E08-408D-8178-ECE36CE13957}" dt="2025-09-04T14:29:22.966" v="293" actId="1076"/>
          <ac:spMkLst>
            <pc:docMk/>
            <pc:sldMk cId="0" sldId="258"/>
            <ac:spMk id="14" creationId="{00000000-0000-0000-0000-000000000000}"/>
          </ac:spMkLst>
        </pc:spChg>
        <pc:spChg chg="mod">
          <ac:chgData name="Damiano,Sara (HHSC)" userId="ea378f3a-97e8-433e-98bd-2bba69732f39" providerId="ADAL" clId="{C7121AD3-7E08-408D-8178-ECE36CE13957}" dt="2025-09-04T14:29:36.838" v="295" actId="1076"/>
          <ac:spMkLst>
            <pc:docMk/>
            <pc:sldMk cId="0" sldId="258"/>
            <ac:spMk id="31" creationId="{00000000-0000-0000-0000-000000000000}"/>
          </ac:spMkLst>
        </pc:spChg>
        <pc:spChg chg="mod">
          <ac:chgData name="Damiano,Sara (HHSC)" userId="ea378f3a-97e8-433e-98bd-2bba69732f39" providerId="ADAL" clId="{C7121AD3-7E08-408D-8178-ECE36CE13957}" dt="2025-09-04T14:24:42.556" v="226" actId="1076"/>
          <ac:spMkLst>
            <pc:docMk/>
            <pc:sldMk cId="0" sldId="258"/>
            <ac:spMk id="33" creationId="{00000000-0000-0000-0000-000000000000}"/>
          </ac:spMkLst>
        </pc:spChg>
        <pc:spChg chg="mod">
          <ac:chgData name="Damiano,Sara (HHSC)" userId="ea378f3a-97e8-433e-98bd-2bba69732f39" providerId="ADAL" clId="{C7121AD3-7E08-408D-8178-ECE36CE13957}" dt="2025-09-04T14:29:39.965" v="296" actId="1076"/>
          <ac:spMkLst>
            <pc:docMk/>
            <pc:sldMk cId="0" sldId="258"/>
            <ac:spMk id="35" creationId="{00000000-0000-0000-0000-000000000000}"/>
          </ac:spMkLst>
        </pc:spChg>
        <pc:spChg chg="mod">
          <ac:chgData name="Damiano,Sara (HHSC)" userId="ea378f3a-97e8-433e-98bd-2bba69732f39" providerId="ADAL" clId="{C7121AD3-7E08-408D-8178-ECE36CE13957}" dt="2025-09-04T14:24:54.588" v="230" actId="1076"/>
          <ac:spMkLst>
            <pc:docMk/>
            <pc:sldMk cId="0" sldId="258"/>
            <ac:spMk id="36" creationId="{00000000-0000-0000-0000-000000000000}"/>
          </ac:spMkLst>
        </pc:spChg>
        <pc:spChg chg="mod">
          <ac:chgData name="Damiano,Sara (HHSC)" userId="ea378f3a-97e8-433e-98bd-2bba69732f39" providerId="ADAL" clId="{C7121AD3-7E08-408D-8178-ECE36CE13957}" dt="2025-09-04T14:24:48.340" v="228" actId="1076"/>
          <ac:spMkLst>
            <pc:docMk/>
            <pc:sldMk cId="0" sldId="258"/>
            <ac:spMk id="37" creationId="{00000000-0000-0000-0000-000000000000}"/>
          </ac:spMkLst>
        </pc:spChg>
        <pc:spChg chg="mod">
          <ac:chgData name="Damiano,Sara (HHSC)" userId="ea378f3a-97e8-433e-98bd-2bba69732f39" providerId="ADAL" clId="{C7121AD3-7E08-408D-8178-ECE36CE13957}" dt="2025-09-04T14:24:51.501" v="229" actId="1076"/>
          <ac:spMkLst>
            <pc:docMk/>
            <pc:sldMk cId="0" sldId="258"/>
            <ac:spMk id="38" creationId="{00000000-0000-0000-0000-000000000000}"/>
          </ac:spMkLst>
        </pc:spChg>
        <pc:spChg chg="add mod ord">
          <ac:chgData name="Damiano,Sara (HHSC)" userId="ea378f3a-97e8-433e-98bd-2bba69732f39" providerId="ADAL" clId="{C7121AD3-7E08-408D-8178-ECE36CE13957}" dt="2025-09-04T14:25:09.588" v="234" actId="1076"/>
          <ac:spMkLst>
            <pc:docMk/>
            <pc:sldMk cId="0" sldId="258"/>
            <ac:spMk id="39" creationId="{4943F3A8-7B83-5ADF-0DB3-32F921E8E161}"/>
          </ac:spMkLst>
        </pc:spChg>
        <pc:spChg chg="add del mod ord">
          <ac:chgData name="Damiano,Sara (HHSC)" userId="ea378f3a-97e8-433e-98bd-2bba69732f39" providerId="ADAL" clId="{C7121AD3-7E08-408D-8178-ECE36CE13957}" dt="2025-09-04T14:20:28.460" v="145" actId="478"/>
          <ac:spMkLst>
            <pc:docMk/>
            <pc:sldMk cId="0" sldId="258"/>
            <ac:spMk id="40" creationId="{1911FB01-23AD-8440-AA69-9C574242BEF1}"/>
          </ac:spMkLst>
        </pc:spChg>
        <pc:spChg chg="add del mod">
          <ac:chgData name="Damiano,Sara (HHSC)" userId="ea378f3a-97e8-433e-98bd-2bba69732f39" providerId="ADAL" clId="{C7121AD3-7E08-408D-8178-ECE36CE13957}" dt="2025-09-04T14:21:49.575" v="174" actId="478"/>
          <ac:spMkLst>
            <pc:docMk/>
            <pc:sldMk cId="0" sldId="258"/>
            <ac:spMk id="43" creationId="{FEC0C673-7639-DA8A-F9D3-DAA9FB77D1D3}"/>
          </ac:spMkLst>
        </pc:spChg>
        <pc:spChg chg="add mod">
          <ac:chgData name="Damiano,Sara (HHSC)" userId="ea378f3a-97e8-433e-98bd-2bba69732f39" providerId="ADAL" clId="{C7121AD3-7E08-408D-8178-ECE36CE13957}" dt="2025-09-04T14:23:03.252" v="206" actId="1076"/>
          <ac:spMkLst>
            <pc:docMk/>
            <pc:sldMk cId="0" sldId="258"/>
            <ac:spMk id="45" creationId="{963BEC74-EEBD-9DA3-FCD1-FFA4F8A0B54B}"/>
          </ac:spMkLst>
        </pc:spChg>
        <pc:grpChg chg="mod">
          <ac:chgData name="Damiano,Sara (HHSC)" userId="ea378f3a-97e8-433e-98bd-2bba69732f39" providerId="ADAL" clId="{C7121AD3-7E08-408D-8178-ECE36CE13957}" dt="2025-09-04T14:29:13.146" v="290" actId="1076"/>
          <ac:grpSpMkLst>
            <pc:docMk/>
            <pc:sldMk cId="0" sldId="258"/>
            <ac:grpSpMk id="2" creationId="{00000000-0000-0000-0000-000000000000}"/>
          </ac:grpSpMkLst>
        </pc:grpChg>
        <pc:grpChg chg="mod">
          <ac:chgData name="Damiano,Sara (HHSC)" userId="ea378f3a-97e8-433e-98bd-2bba69732f39" providerId="ADAL" clId="{C7121AD3-7E08-408D-8178-ECE36CE13957}" dt="2025-09-04T14:29:09.830" v="289" actId="1076"/>
          <ac:grpSpMkLst>
            <pc:docMk/>
            <pc:sldMk cId="0" sldId="258"/>
            <ac:grpSpMk id="5" creationId="{00000000-0000-0000-0000-000000000000}"/>
          </ac:grpSpMkLst>
        </pc:grpChg>
        <pc:grpChg chg="mod ord">
          <ac:chgData name="Damiano,Sara (HHSC)" userId="ea378f3a-97e8-433e-98bd-2bba69732f39" providerId="ADAL" clId="{C7121AD3-7E08-408D-8178-ECE36CE13957}" dt="2025-09-04T14:29:01.577" v="288" actId="14100"/>
          <ac:grpSpMkLst>
            <pc:docMk/>
            <pc:sldMk cId="0" sldId="258"/>
            <ac:grpSpMk id="8" creationId="{00000000-0000-0000-0000-000000000000}"/>
          </ac:grpSpMkLst>
        </pc:grpChg>
        <pc:grpChg chg="mod ord">
          <ac:chgData name="Damiano,Sara (HHSC)" userId="ea378f3a-97e8-433e-98bd-2bba69732f39" providerId="ADAL" clId="{C7121AD3-7E08-408D-8178-ECE36CE13957}" dt="2025-09-04T14:29:16.086" v="291" actId="1076"/>
          <ac:grpSpMkLst>
            <pc:docMk/>
            <pc:sldMk cId="0" sldId="258"/>
            <ac:grpSpMk id="11" creationId="{00000000-0000-0000-0000-000000000000}"/>
          </ac:grpSpMkLst>
        </pc:grpChg>
        <pc:grpChg chg="mod">
          <ac:chgData name="Damiano,Sara (HHSC)" userId="ea378f3a-97e8-433e-98bd-2bba69732f39" providerId="ADAL" clId="{C7121AD3-7E08-408D-8178-ECE36CE13957}" dt="2025-09-04T14:24:44.988" v="227" actId="1076"/>
          <ac:grpSpMkLst>
            <pc:docMk/>
            <pc:sldMk cId="0" sldId="258"/>
            <ac:grpSpMk id="25" creationId="{00000000-0000-0000-0000-000000000000}"/>
          </ac:grpSpMkLst>
        </pc:grpChg>
      </pc:sldChg>
      <pc:sldChg chg="addSp delSp modSp add del mod setBg">
        <pc:chgData name="Damiano,Sara (HHSC)" userId="ea378f3a-97e8-433e-98bd-2bba69732f39" providerId="ADAL" clId="{C7121AD3-7E08-408D-8178-ECE36CE13957}" dt="2025-09-04T17:25:38.510" v="407" actId="47"/>
        <pc:sldMkLst>
          <pc:docMk/>
          <pc:sldMk cId="0" sldId="259"/>
        </pc:sldMkLst>
        <pc:spChg chg="add del mod topLvl">
          <ac:chgData name="Damiano,Sara (HHSC)" userId="ea378f3a-97e8-433e-98bd-2bba69732f39" providerId="ADAL" clId="{C7121AD3-7E08-408D-8178-ECE36CE13957}" dt="2025-09-04T17:22:57.131" v="396" actId="478"/>
          <ac:spMkLst>
            <pc:docMk/>
            <pc:sldMk cId="0" sldId="259"/>
            <ac:spMk id="3" creationId="{00000000-0000-0000-0000-000000000000}"/>
          </ac:spMkLst>
        </pc:spChg>
        <pc:spChg chg="mod topLvl">
          <ac:chgData name="Damiano,Sara (HHSC)" userId="ea378f3a-97e8-433e-98bd-2bba69732f39" providerId="ADAL" clId="{C7121AD3-7E08-408D-8178-ECE36CE13957}" dt="2025-09-04T17:22:57.131" v="396" actId="478"/>
          <ac:spMkLst>
            <pc:docMk/>
            <pc:sldMk cId="0" sldId="259"/>
            <ac:spMk id="4" creationId="{00000000-0000-0000-0000-000000000000}"/>
          </ac:spMkLst>
        </pc:spChg>
        <pc:spChg chg="mod">
          <ac:chgData name="Damiano,Sara (HHSC)" userId="ea378f3a-97e8-433e-98bd-2bba69732f39" providerId="ADAL" clId="{C7121AD3-7E08-408D-8178-ECE36CE13957}" dt="2025-09-04T17:19:21.934" v="346" actId="1076"/>
          <ac:spMkLst>
            <pc:docMk/>
            <pc:sldMk cId="0" sldId="259"/>
            <ac:spMk id="8" creationId="{00000000-0000-0000-0000-000000000000}"/>
          </ac:spMkLst>
        </pc:spChg>
        <pc:spChg chg="mod">
          <ac:chgData name="Damiano,Sara (HHSC)" userId="ea378f3a-97e8-433e-98bd-2bba69732f39" providerId="ADAL" clId="{C7121AD3-7E08-408D-8178-ECE36CE13957}" dt="2025-09-04T17:19:21.934" v="346" actId="1076"/>
          <ac:spMkLst>
            <pc:docMk/>
            <pc:sldMk cId="0" sldId="259"/>
            <ac:spMk id="9" creationId="{00000000-0000-0000-0000-000000000000}"/>
          </ac:spMkLst>
        </pc:spChg>
        <pc:spChg chg="del mod">
          <ac:chgData name="Damiano,Sara (HHSC)" userId="ea378f3a-97e8-433e-98bd-2bba69732f39" providerId="ADAL" clId="{C7121AD3-7E08-408D-8178-ECE36CE13957}" dt="2025-09-04T17:19:47.261" v="355" actId="478"/>
          <ac:spMkLst>
            <pc:docMk/>
            <pc:sldMk cId="0" sldId="259"/>
            <ac:spMk id="10" creationId="{00000000-0000-0000-0000-000000000000}"/>
          </ac:spMkLst>
        </pc:spChg>
        <pc:spChg chg="del mod">
          <ac:chgData name="Damiano,Sara (HHSC)" userId="ea378f3a-97e8-433e-98bd-2bba69732f39" providerId="ADAL" clId="{C7121AD3-7E08-408D-8178-ECE36CE13957}" dt="2025-09-04T17:19:42.094" v="352" actId="478"/>
          <ac:spMkLst>
            <pc:docMk/>
            <pc:sldMk cId="0" sldId="259"/>
            <ac:spMk id="11" creationId="{00000000-0000-0000-0000-000000000000}"/>
          </ac:spMkLst>
        </pc:spChg>
        <pc:spChg chg="mod">
          <ac:chgData name="Damiano,Sara (HHSC)" userId="ea378f3a-97e8-433e-98bd-2bba69732f39" providerId="ADAL" clId="{C7121AD3-7E08-408D-8178-ECE36CE13957}" dt="2025-09-04T17:23:09.118" v="399" actId="1076"/>
          <ac:spMkLst>
            <pc:docMk/>
            <pc:sldMk cId="0" sldId="259"/>
            <ac:spMk id="13" creationId="{00000000-0000-0000-0000-000000000000}"/>
          </ac:spMkLst>
        </pc:spChg>
        <pc:spChg chg="mod">
          <ac:chgData name="Damiano,Sara (HHSC)" userId="ea378f3a-97e8-433e-98bd-2bba69732f39" providerId="ADAL" clId="{C7121AD3-7E08-408D-8178-ECE36CE13957}" dt="2025-09-04T17:19:21.934" v="346" actId="1076"/>
          <ac:spMkLst>
            <pc:docMk/>
            <pc:sldMk cId="0" sldId="259"/>
            <ac:spMk id="15" creationId="{00000000-0000-0000-0000-000000000000}"/>
          </ac:spMkLst>
        </pc:spChg>
        <pc:spChg chg="del mod">
          <ac:chgData name="Damiano,Sara (HHSC)" userId="ea378f3a-97e8-433e-98bd-2bba69732f39" providerId="ADAL" clId="{C7121AD3-7E08-408D-8178-ECE36CE13957}" dt="2025-09-04T17:19:42.948" v="353" actId="478"/>
          <ac:spMkLst>
            <pc:docMk/>
            <pc:sldMk cId="0" sldId="259"/>
            <ac:spMk id="16" creationId="{00000000-0000-0000-0000-000000000000}"/>
          </ac:spMkLst>
        </pc:spChg>
        <pc:spChg chg="mod">
          <ac:chgData name="Damiano,Sara (HHSC)" userId="ea378f3a-97e8-433e-98bd-2bba69732f39" providerId="ADAL" clId="{C7121AD3-7E08-408D-8178-ECE36CE13957}" dt="2025-09-04T17:23:16.037" v="402" actId="1076"/>
          <ac:spMkLst>
            <pc:docMk/>
            <pc:sldMk cId="0" sldId="259"/>
            <ac:spMk id="18" creationId="{00000000-0000-0000-0000-000000000000}"/>
          </ac:spMkLst>
        </pc:spChg>
        <pc:spChg chg="mod">
          <ac:chgData name="Damiano,Sara (HHSC)" userId="ea378f3a-97e8-433e-98bd-2bba69732f39" providerId="ADAL" clId="{C7121AD3-7E08-408D-8178-ECE36CE13957}" dt="2025-09-04T17:19:21.934" v="346" actId="1076"/>
          <ac:spMkLst>
            <pc:docMk/>
            <pc:sldMk cId="0" sldId="259"/>
            <ac:spMk id="20" creationId="{00000000-0000-0000-0000-000000000000}"/>
          </ac:spMkLst>
        </pc:spChg>
        <pc:spChg chg="del mod">
          <ac:chgData name="Damiano,Sara (HHSC)" userId="ea378f3a-97e8-433e-98bd-2bba69732f39" providerId="ADAL" clId="{C7121AD3-7E08-408D-8178-ECE36CE13957}" dt="2025-09-04T17:19:44.245" v="354" actId="478"/>
          <ac:spMkLst>
            <pc:docMk/>
            <pc:sldMk cId="0" sldId="259"/>
            <ac:spMk id="21" creationId="{00000000-0000-0000-0000-000000000000}"/>
          </ac:spMkLst>
        </pc:spChg>
        <pc:spChg chg="del mod">
          <ac:chgData name="Damiano,Sara (HHSC)" userId="ea378f3a-97e8-433e-98bd-2bba69732f39" providerId="ADAL" clId="{C7121AD3-7E08-408D-8178-ECE36CE13957}" dt="2025-09-04T17:19:24.885" v="347" actId="478"/>
          <ac:spMkLst>
            <pc:docMk/>
            <pc:sldMk cId="0" sldId="259"/>
            <ac:spMk id="22" creationId="{00000000-0000-0000-0000-000000000000}"/>
          </ac:spMkLst>
        </pc:spChg>
        <pc:spChg chg="del mod">
          <ac:chgData name="Damiano,Sara (HHSC)" userId="ea378f3a-97e8-433e-98bd-2bba69732f39" providerId="ADAL" clId="{C7121AD3-7E08-408D-8178-ECE36CE13957}" dt="2025-09-04T17:19:26.038" v="348" actId="478"/>
          <ac:spMkLst>
            <pc:docMk/>
            <pc:sldMk cId="0" sldId="259"/>
            <ac:spMk id="23" creationId="{00000000-0000-0000-0000-000000000000}"/>
          </ac:spMkLst>
        </pc:spChg>
        <pc:spChg chg="del mod">
          <ac:chgData name="Damiano,Sara (HHSC)" userId="ea378f3a-97e8-433e-98bd-2bba69732f39" providerId="ADAL" clId="{C7121AD3-7E08-408D-8178-ECE36CE13957}" dt="2025-09-04T17:19:27.369" v="349" actId="478"/>
          <ac:spMkLst>
            <pc:docMk/>
            <pc:sldMk cId="0" sldId="259"/>
            <ac:spMk id="24" creationId="{00000000-0000-0000-0000-000000000000}"/>
          </ac:spMkLst>
        </pc:spChg>
        <pc:spChg chg="del mod">
          <ac:chgData name="Damiano,Sara (HHSC)" userId="ea378f3a-97e8-433e-98bd-2bba69732f39" providerId="ADAL" clId="{C7121AD3-7E08-408D-8178-ECE36CE13957}" dt="2025-09-04T17:19:28.422" v="350" actId="478"/>
          <ac:spMkLst>
            <pc:docMk/>
            <pc:sldMk cId="0" sldId="259"/>
            <ac:spMk id="25" creationId="{00000000-0000-0000-0000-000000000000}"/>
          </ac:spMkLst>
        </pc:spChg>
        <pc:spChg chg="mod">
          <ac:chgData name="Damiano,Sara (HHSC)" userId="ea378f3a-97e8-433e-98bd-2bba69732f39" providerId="ADAL" clId="{C7121AD3-7E08-408D-8178-ECE36CE13957}" dt="2025-09-04T17:19:21.934" v="346" actId="1076"/>
          <ac:spMkLst>
            <pc:docMk/>
            <pc:sldMk cId="0" sldId="259"/>
            <ac:spMk id="26" creationId="{00000000-0000-0000-0000-000000000000}"/>
          </ac:spMkLst>
        </pc:spChg>
        <pc:spChg chg="mod">
          <ac:chgData name="Damiano,Sara (HHSC)" userId="ea378f3a-97e8-433e-98bd-2bba69732f39" providerId="ADAL" clId="{C7121AD3-7E08-408D-8178-ECE36CE13957}" dt="2025-09-04T17:19:21.934" v="346" actId="1076"/>
          <ac:spMkLst>
            <pc:docMk/>
            <pc:sldMk cId="0" sldId="259"/>
            <ac:spMk id="27" creationId="{00000000-0000-0000-0000-000000000000}"/>
          </ac:spMkLst>
        </pc:spChg>
        <pc:spChg chg="mod">
          <ac:chgData name="Damiano,Sara (HHSC)" userId="ea378f3a-97e8-433e-98bd-2bba69732f39" providerId="ADAL" clId="{C7121AD3-7E08-408D-8178-ECE36CE13957}" dt="2025-09-04T17:19:21.934" v="346" actId="1076"/>
          <ac:spMkLst>
            <pc:docMk/>
            <pc:sldMk cId="0" sldId="259"/>
            <ac:spMk id="28" creationId="{00000000-0000-0000-0000-000000000000}"/>
          </ac:spMkLst>
        </pc:spChg>
        <pc:spChg chg="mod">
          <ac:chgData name="Damiano,Sara (HHSC)" userId="ea378f3a-97e8-433e-98bd-2bba69732f39" providerId="ADAL" clId="{C7121AD3-7E08-408D-8178-ECE36CE13957}" dt="2025-09-04T17:19:21.934" v="346" actId="1076"/>
          <ac:spMkLst>
            <pc:docMk/>
            <pc:sldMk cId="0" sldId="259"/>
            <ac:spMk id="29" creationId="{00000000-0000-0000-0000-000000000000}"/>
          </ac:spMkLst>
        </pc:spChg>
        <pc:spChg chg="mod">
          <ac:chgData name="Damiano,Sara (HHSC)" userId="ea378f3a-97e8-433e-98bd-2bba69732f39" providerId="ADAL" clId="{C7121AD3-7E08-408D-8178-ECE36CE13957}" dt="2025-09-04T17:19:21.934" v="346" actId="1076"/>
          <ac:spMkLst>
            <pc:docMk/>
            <pc:sldMk cId="0" sldId="259"/>
            <ac:spMk id="30" creationId="{00000000-0000-0000-0000-000000000000}"/>
          </ac:spMkLst>
        </pc:spChg>
        <pc:spChg chg="mod">
          <ac:chgData name="Damiano,Sara (HHSC)" userId="ea378f3a-97e8-433e-98bd-2bba69732f39" providerId="ADAL" clId="{C7121AD3-7E08-408D-8178-ECE36CE13957}" dt="2025-09-04T17:19:21.934" v="346" actId="1076"/>
          <ac:spMkLst>
            <pc:docMk/>
            <pc:sldMk cId="0" sldId="259"/>
            <ac:spMk id="31" creationId="{00000000-0000-0000-0000-000000000000}"/>
          </ac:spMkLst>
        </pc:spChg>
        <pc:spChg chg="mod">
          <ac:chgData name="Damiano,Sara (HHSC)" userId="ea378f3a-97e8-433e-98bd-2bba69732f39" providerId="ADAL" clId="{C7121AD3-7E08-408D-8178-ECE36CE13957}" dt="2025-09-04T17:19:21.934" v="346" actId="1076"/>
          <ac:spMkLst>
            <pc:docMk/>
            <pc:sldMk cId="0" sldId="259"/>
            <ac:spMk id="32" creationId="{00000000-0000-0000-0000-000000000000}"/>
          </ac:spMkLst>
        </pc:spChg>
        <pc:spChg chg="mod">
          <ac:chgData name="Damiano,Sara (HHSC)" userId="ea378f3a-97e8-433e-98bd-2bba69732f39" providerId="ADAL" clId="{C7121AD3-7E08-408D-8178-ECE36CE13957}" dt="2025-09-04T17:19:21.934" v="346" actId="1076"/>
          <ac:spMkLst>
            <pc:docMk/>
            <pc:sldMk cId="0" sldId="259"/>
            <ac:spMk id="33" creationId="{00000000-0000-0000-0000-000000000000}"/>
          </ac:spMkLst>
        </pc:spChg>
        <pc:spChg chg="add del mod">
          <ac:chgData name="Damiano,Sara (HHSC)" userId="ea378f3a-97e8-433e-98bd-2bba69732f39" providerId="ADAL" clId="{C7121AD3-7E08-408D-8178-ECE36CE13957}" dt="2025-09-04T17:23:17.333" v="403" actId="478"/>
          <ac:spMkLst>
            <pc:docMk/>
            <pc:sldMk cId="0" sldId="259"/>
            <ac:spMk id="34" creationId="{F59657A0-A5B8-E2CF-A21D-742ADCF07276}"/>
          </ac:spMkLst>
        </pc:spChg>
        <pc:spChg chg="add del mod">
          <ac:chgData name="Damiano,Sara (HHSC)" userId="ea378f3a-97e8-433e-98bd-2bba69732f39" providerId="ADAL" clId="{C7121AD3-7E08-408D-8178-ECE36CE13957}" dt="2025-09-04T17:23:10.149" v="400" actId="478"/>
          <ac:spMkLst>
            <pc:docMk/>
            <pc:sldMk cId="0" sldId="259"/>
            <ac:spMk id="35" creationId="{2408450F-3753-4220-7C3B-2345626C360F}"/>
          </ac:spMkLst>
        </pc:spChg>
        <pc:spChg chg="add del mod">
          <ac:chgData name="Damiano,Sara (HHSC)" userId="ea378f3a-97e8-433e-98bd-2bba69732f39" providerId="ADAL" clId="{C7121AD3-7E08-408D-8178-ECE36CE13957}" dt="2025-09-04T17:23:06.022" v="398" actId="478"/>
          <ac:spMkLst>
            <pc:docMk/>
            <pc:sldMk cId="0" sldId="259"/>
            <ac:spMk id="36" creationId="{BE0E5CED-D6F9-6ED6-FF3C-C28AD9E9BFD7}"/>
          </ac:spMkLst>
        </pc:spChg>
        <pc:spChg chg="add del mod ord">
          <ac:chgData name="Damiano,Sara (HHSC)" userId="ea378f3a-97e8-433e-98bd-2bba69732f39" providerId="ADAL" clId="{C7121AD3-7E08-408D-8178-ECE36CE13957}" dt="2025-09-04T17:22:59.815" v="397" actId="478"/>
          <ac:spMkLst>
            <pc:docMk/>
            <pc:sldMk cId="0" sldId="259"/>
            <ac:spMk id="37" creationId="{59639FDF-36CB-A5A8-AC7E-0DA60185E856}"/>
          </ac:spMkLst>
        </pc:spChg>
        <pc:spChg chg="add del mod ord">
          <ac:chgData name="Damiano,Sara (HHSC)" userId="ea378f3a-97e8-433e-98bd-2bba69732f39" providerId="ADAL" clId="{C7121AD3-7E08-408D-8178-ECE36CE13957}" dt="2025-09-04T17:22:53.246" v="394" actId="478"/>
          <ac:spMkLst>
            <pc:docMk/>
            <pc:sldMk cId="0" sldId="259"/>
            <ac:spMk id="38" creationId="{4BDDB46B-6C16-0DFB-5C76-7FEB7B13E843}"/>
          </ac:spMkLst>
        </pc:spChg>
        <pc:grpChg chg="add del mod">
          <ac:chgData name="Damiano,Sara (HHSC)" userId="ea378f3a-97e8-433e-98bd-2bba69732f39" providerId="ADAL" clId="{C7121AD3-7E08-408D-8178-ECE36CE13957}" dt="2025-09-04T17:25:34.036" v="406" actId="14100"/>
          <ac:grpSpMkLst>
            <pc:docMk/>
            <pc:sldMk cId="0" sldId="259"/>
            <ac:grpSpMk id="2" creationId="{00000000-0000-0000-0000-000000000000}"/>
          </ac:grpSpMkLst>
        </pc:grpChg>
        <pc:grpChg chg="mod">
          <ac:chgData name="Damiano,Sara (HHSC)" userId="ea378f3a-97e8-433e-98bd-2bba69732f39" providerId="ADAL" clId="{C7121AD3-7E08-408D-8178-ECE36CE13957}" dt="2025-09-04T17:19:21.934" v="346" actId="1076"/>
          <ac:grpSpMkLst>
            <pc:docMk/>
            <pc:sldMk cId="0" sldId="259"/>
            <ac:grpSpMk id="5" creationId="{00000000-0000-0000-0000-000000000000}"/>
          </ac:grpSpMkLst>
        </pc:grpChg>
        <pc:grpChg chg="mod">
          <ac:chgData name="Damiano,Sara (HHSC)" userId="ea378f3a-97e8-433e-98bd-2bba69732f39" providerId="ADAL" clId="{C7121AD3-7E08-408D-8178-ECE36CE13957}" dt="2025-09-04T17:23:12.853" v="401" actId="1076"/>
          <ac:grpSpMkLst>
            <pc:docMk/>
            <pc:sldMk cId="0" sldId="259"/>
            <ac:grpSpMk id="12" creationId="{00000000-0000-0000-0000-000000000000}"/>
          </ac:grpSpMkLst>
        </pc:grpChg>
        <pc:grpChg chg="mod">
          <ac:chgData name="Damiano,Sara (HHSC)" userId="ea378f3a-97e8-433e-98bd-2bba69732f39" providerId="ADAL" clId="{C7121AD3-7E08-408D-8178-ECE36CE13957}" dt="2025-09-04T17:23:21.310" v="404" actId="1076"/>
          <ac:grpSpMkLst>
            <pc:docMk/>
            <pc:sldMk cId="0" sldId="259"/>
            <ac:grpSpMk id="17" creationId="{00000000-0000-0000-0000-000000000000}"/>
          </ac:grpSpMkLst>
        </pc:grpChg>
      </pc:sldChg>
      <pc:sldChg chg="modSp mod">
        <pc:chgData name="Damiano,Sara (HHSC)" userId="ea378f3a-97e8-433e-98bd-2bba69732f39" providerId="ADAL" clId="{C7121AD3-7E08-408D-8178-ECE36CE13957}" dt="2025-09-04T17:41:50.841" v="956" actId="20577"/>
        <pc:sldMkLst>
          <pc:docMk/>
          <pc:sldMk cId="3279546742" sldId="275"/>
        </pc:sldMkLst>
        <pc:spChg chg="mod">
          <ac:chgData name="Damiano,Sara (HHSC)" userId="ea378f3a-97e8-433e-98bd-2bba69732f39" providerId="ADAL" clId="{C7121AD3-7E08-408D-8178-ECE36CE13957}" dt="2025-09-04T17:41:50.841" v="956" actId="20577"/>
          <ac:spMkLst>
            <pc:docMk/>
            <pc:sldMk cId="3279546742" sldId="275"/>
            <ac:spMk id="5" creationId="{00000000-0000-0000-0000-000000000000}"/>
          </ac:spMkLst>
        </pc:spChg>
        <pc:spChg chg="mod">
          <ac:chgData name="Damiano,Sara (HHSC)" userId="ea378f3a-97e8-433e-98bd-2bba69732f39" providerId="ADAL" clId="{C7121AD3-7E08-408D-8178-ECE36CE13957}" dt="2025-09-04T17:38:03.174" v="765" actId="20577"/>
          <ac:spMkLst>
            <pc:docMk/>
            <pc:sldMk cId="3279546742" sldId="275"/>
            <ac:spMk id="6" creationId="{00000000-0000-0000-0000-000000000000}"/>
          </ac:spMkLst>
        </pc:spChg>
      </pc:sldChg>
      <pc:sldChg chg="modSp mod">
        <pc:chgData name="Damiano,Sara (HHSC)" userId="ea378f3a-97e8-433e-98bd-2bba69732f39" providerId="ADAL" clId="{C7121AD3-7E08-408D-8178-ECE36CE13957}" dt="2025-09-03T19:31:10.958" v="138" actId="20577"/>
        <pc:sldMkLst>
          <pc:docMk/>
          <pc:sldMk cId="3579533152" sldId="295"/>
        </pc:sldMkLst>
        <pc:spChg chg="mod">
          <ac:chgData name="Damiano,Sara (HHSC)" userId="ea378f3a-97e8-433e-98bd-2bba69732f39" providerId="ADAL" clId="{C7121AD3-7E08-408D-8178-ECE36CE13957}" dt="2025-09-03T19:31:10.958" v="138" actId="20577"/>
          <ac:spMkLst>
            <pc:docMk/>
            <pc:sldMk cId="3579533152" sldId="295"/>
            <ac:spMk id="7" creationId="{00000000-0000-0000-0000-000000000000}"/>
          </ac:spMkLst>
        </pc:spChg>
      </pc:sldChg>
      <pc:sldChg chg="modSp mod">
        <pc:chgData name="Damiano,Sara (HHSC)" userId="ea378f3a-97e8-433e-98bd-2bba69732f39" providerId="ADAL" clId="{C7121AD3-7E08-408D-8178-ECE36CE13957}" dt="2025-09-04T17:39:35.994" v="787" actId="14100"/>
        <pc:sldMkLst>
          <pc:docMk/>
          <pc:sldMk cId="1635009219" sldId="312"/>
        </pc:sldMkLst>
        <pc:spChg chg="mod">
          <ac:chgData name="Damiano,Sara (HHSC)" userId="ea378f3a-97e8-433e-98bd-2bba69732f39" providerId="ADAL" clId="{C7121AD3-7E08-408D-8178-ECE36CE13957}" dt="2025-09-04T17:37:18.307" v="719" actId="1076"/>
          <ac:spMkLst>
            <pc:docMk/>
            <pc:sldMk cId="1635009219" sldId="312"/>
            <ac:spMk id="2" creationId="{77BB2174-498D-2B72-FB0B-E6F53A276587}"/>
          </ac:spMkLst>
        </pc:spChg>
        <pc:spChg chg="mod">
          <ac:chgData name="Damiano,Sara (HHSC)" userId="ea378f3a-97e8-433e-98bd-2bba69732f39" providerId="ADAL" clId="{C7121AD3-7E08-408D-8178-ECE36CE13957}" dt="2025-09-04T17:39:35.994" v="787" actId="14100"/>
          <ac:spMkLst>
            <pc:docMk/>
            <pc:sldMk cId="1635009219" sldId="312"/>
            <ac:spMk id="3" creationId="{5D46A3CB-E2FC-E74C-8BBA-9C8E46B84C4E}"/>
          </ac:spMkLst>
        </pc:spChg>
      </pc:sldChg>
      <pc:sldChg chg="addSp delSp modSp add del mod">
        <pc:chgData name="Damiano,Sara (HHSC)" userId="ea378f3a-97e8-433e-98bd-2bba69732f39" providerId="ADAL" clId="{C7121AD3-7E08-408D-8178-ECE36CE13957}" dt="2025-09-03T19:29:57.836" v="51" actId="47"/>
        <pc:sldMkLst>
          <pc:docMk/>
          <pc:sldMk cId="251634914" sldId="323"/>
        </pc:sldMkLst>
        <pc:spChg chg="add del mod">
          <ac:chgData name="Damiano,Sara (HHSC)" userId="ea378f3a-97e8-433e-98bd-2bba69732f39" providerId="ADAL" clId="{C7121AD3-7E08-408D-8178-ECE36CE13957}" dt="2025-09-03T17:48:28.297" v="1" actId="478"/>
          <ac:spMkLst>
            <pc:docMk/>
            <pc:sldMk cId="251634914" sldId="323"/>
            <ac:spMk id="4" creationId="{539D6F24-D8F5-C239-0BD1-0D377089D9BF}"/>
          </ac:spMkLst>
        </pc:spChg>
        <pc:picChg chg="add del mod">
          <ac:chgData name="Damiano,Sara (HHSC)" userId="ea378f3a-97e8-433e-98bd-2bba69732f39" providerId="ADAL" clId="{C7121AD3-7E08-408D-8178-ECE36CE13957}" dt="2025-09-03T17:55:03.702" v="6" actId="478"/>
          <ac:picMkLst>
            <pc:docMk/>
            <pc:sldMk cId="251634914" sldId="323"/>
            <ac:picMk id="7" creationId="{F7C99AEA-731E-9798-8F34-85149D179E1F}"/>
          </ac:picMkLst>
        </pc:picChg>
        <pc:picChg chg="del">
          <ac:chgData name="Damiano,Sara (HHSC)" userId="ea378f3a-97e8-433e-98bd-2bba69732f39" providerId="ADAL" clId="{C7121AD3-7E08-408D-8178-ECE36CE13957}" dt="2025-09-03T17:48:23.893" v="0" actId="478"/>
          <ac:picMkLst>
            <pc:docMk/>
            <pc:sldMk cId="251634914" sldId="323"/>
            <ac:picMk id="8" creationId="{589C4596-9E93-0CC1-0A1A-6A11F5B8ED03}"/>
          </ac:picMkLst>
        </pc:picChg>
        <pc:picChg chg="add del mod">
          <ac:chgData name="Damiano,Sara (HHSC)" userId="ea378f3a-97e8-433e-98bd-2bba69732f39" providerId="ADAL" clId="{C7121AD3-7E08-408D-8178-ECE36CE13957}" dt="2025-09-03T17:55:37.637" v="11" actId="478"/>
          <ac:picMkLst>
            <pc:docMk/>
            <pc:sldMk cId="251634914" sldId="323"/>
            <ac:picMk id="10" creationId="{96B77452-6263-73D5-C39E-14E6EEE999F8}"/>
          </ac:picMkLst>
        </pc:picChg>
        <pc:picChg chg="add mod">
          <ac:chgData name="Damiano,Sara (HHSC)" userId="ea378f3a-97e8-433e-98bd-2bba69732f39" providerId="ADAL" clId="{C7121AD3-7E08-408D-8178-ECE36CE13957}" dt="2025-09-03T17:55:52.965" v="16" actId="14100"/>
          <ac:picMkLst>
            <pc:docMk/>
            <pc:sldMk cId="251634914" sldId="323"/>
            <ac:picMk id="12" creationId="{1FD5FBAD-1E60-6033-1BB3-55E108F88882}"/>
          </ac:picMkLst>
        </pc:picChg>
      </pc:sldChg>
      <pc:sldChg chg="del ord">
        <pc:chgData name="Damiano,Sara (HHSC)" userId="ea378f3a-97e8-433e-98bd-2bba69732f39" providerId="ADAL" clId="{C7121AD3-7E08-408D-8178-ECE36CE13957}" dt="2025-09-04T17:39:17.853" v="784" actId="47"/>
        <pc:sldMkLst>
          <pc:docMk/>
          <pc:sldMk cId="771224147" sldId="324"/>
        </pc:sldMkLst>
      </pc:sldChg>
      <pc:sldChg chg="delSp mod">
        <pc:chgData name="Damiano,Sara (HHSC)" userId="ea378f3a-97e8-433e-98bd-2bba69732f39" providerId="ADAL" clId="{C7121AD3-7E08-408D-8178-ECE36CE13957}" dt="2025-09-04T17:39:26.682" v="786" actId="478"/>
        <pc:sldMkLst>
          <pc:docMk/>
          <pc:sldMk cId="2818244869" sldId="332"/>
        </pc:sldMkLst>
        <pc:spChg chg="del">
          <ac:chgData name="Damiano,Sara (HHSC)" userId="ea378f3a-97e8-433e-98bd-2bba69732f39" providerId="ADAL" clId="{C7121AD3-7E08-408D-8178-ECE36CE13957}" dt="2025-09-04T17:39:25.708" v="785" actId="478"/>
          <ac:spMkLst>
            <pc:docMk/>
            <pc:sldMk cId="2818244869" sldId="332"/>
            <ac:spMk id="4" creationId="{21EC4FDF-3F95-85D0-C28A-70C116C941B7}"/>
          </ac:spMkLst>
        </pc:spChg>
        <pc:spChg chg="del">
          <ac:chgData name="Damiano,Sara (HHSC)" userId="ea378f3a-97e8-433e-98bd-2bba69732f39" providerId="ADAL" clId="{C7121AD3-7E08-408D-8178-ECE36CE13957}" dt="2025-09-04T17:39:26.682" v="786" actId="478"/>
          <ac:spMkLst>
            <pc:docMk/>
            <pc:sldMk cId="2818244869" sldId="332"/>
            <ac:spMk id="5" creationId="{78CBC90A-903B-4A91-4599-389AFBB6329D}"/>
          </ac:spMkLst>
        </pc:spChg>
      </pc:sldChg>
      <pc:sldChg chg="delSp mod ord">
        <pc:chgData name="Damiano,Sara (HHSC)" userId="ea378f3a-97e8-433e-98bd-2bba69732f39" providerId="ADAL" clId="{C7121AD3-7E08-408D-8178-ECE36CE13957}" dt="2025-09-04T17:40:58.763" v="899"/>
        <pc:sldMkLst>
          <pc:docMk/>
          <pc:sldMk cId="4023574711" sldId="333"/>
        </pc:sldMkLst>
        <pc:spChg chg="del">
          <ac:chgData name="Damiano,Sara (HHSC)" userId="ea378f3a-97e8-433e-98bd-2bba69732f39" providerId="ADAL" clId="{C7121AD3-7E08-408D-8178-ECE36CE13957}" dt="2025-09-03T17:56:54.109" v="31" actId="478"/>
          <ac:spMkLst>
            <pc:docMk/>
            <pc:sldMk cId="4023574711" sldId="333"/>
            <ac:spMk id="4" creationId="{A30D4DFB-4538-FBD5-927B-69B7FAF06A80}"/>
          </ac:spMkLst>
        </pc:spChg>
        <pc:spChg chg="del">
          <ac:chgData name="Damiano,Sara (HHSC)" userId="ea378f3a-97e8-433e-98bd-2bba69732f39" providerId="ADAL" clId="{C7121AD3-7E08-408D-8178-ECE36CE13957}" dt="2025-09-03T17:56:55.083" v="32" actId="478"/>
          <ac:spMkLst>
            <pc:docMk/>
            <pc:sldMk cId="4023574711" sldId="333"/>
            <ac:spMk id="5" creationId="{E8D6B185-57B8-09D7-3AA9-6B8F2F5C644B}"/>
          </ac:spMkLst>
        </pc:spChg>
      </pc:sldChg>
      <pc:sldChg chg="addSp delSp modSp add mod modClrScheme chgLayout">
        <pc:chgData name="Damiano,Sara (HHSC)" userId="ea378f3a-97e8-433e-98bd-2bba69732f39" providerId="ADAL" clId="{C7121AD3-7E08-408D-8178-ECE36CE13957}" dt="2025-09-04T17:51:33.691" v="1002" actId="1076"/>
        <pc:sldMkLst>
          <pc:docMk/>
          <pc:sldMk cId="0" sldId="334"/>
        </pc:sldMkLst>
        <pc:spChg chg="mod">
          <ac:chgData name="Damiano,Sara (HHSC)" userId="ea378f3a-97e8-433e-98bd-2bba69732f39" providerId="ADAL" clId="{C7121AD3-7E08-408D-8178-ECE36CE13957}" dt="2025-09-04T17:16:22.348" v="317" actId="1076"/>
          <ac:spMkLst>
            <pc:docMk/>
            <pc:sldMk cId="0" sldId="334"/>
            <ac:spMk id="14" creationId="{00000000-0000-0000-0000-000000000000}"/>
          </ac:spMkLst>
        </pc:spChg>
        <pc:spChg chg="mod">
          <ac:chgData name="Damiano,Sara (HHSC)" userId="ea378f3a-97e8-433e-98bd-2bba69732f39" providerId="ADAL" clId="{C7121AD3-7E08-408D-8178-ECE36CE13957}" dt="2025-09-04T17:16:22.348" v="317" actId="1076"/>
          <ac:spMkLst>
            <pc:docMk/>
            <pc:sldMk cId="0" sldId="334"/>
            <ac:spMk id="15" creationId="{00000000-0000-0000-0000-000000000000}"/>
          </ac:spMkLst>
        </pc:spChg>
        <pc:spChg chg="mod">
          <ac:chgData name="Damiano,Sara (HHSC)" userId="ea378f3a-97e8-433e-98bd-2bba69732f39" providerId="ADAL" clId="{C7121AD3-7E08-408D-8178-ECE36CE13957}" dt="2025-09-04T17:16:22.348" v="317" actId="1076"/>
          <ac:spMkLst>
            <pc:docMk/>
            <pc:sldMk cId="0" sldId="334"/>
            <ac:spMk id="28" creationId="{00000000-0000-0000-0000-000000000000}"/>
          </ac:spMkLst>
        </pc:spChg>
        <pc:spChg chg="mod">
          <ac:chgData name="Damiano,Sara (HHSC)" userId="ea378f3a-97e8-433e-98bd-2bba69732f39" providerId="ADAL" clId="{C7121AD3-7E08-408D-8178-ECE36CE13957}" dt="2025-09-04T17:19:57.453" v="356" actId="1076"/>
          <ac:spMkLst>
            <pc:docMk/>
            <pc:sldMk cId="0" sldId="334"/>
            <ac:spMk id="29" creationId="{00000000-0000-0000-0000-000000000000}"/>
          </ac:spMkLst>
        </pc:spChg>
        <pc:spChg chg="mod">
          <ac:chgData name="Damiano,Sara (HHSC)" userId="ea378f3a-97e8-433e-98bd-2bba69732f39" providerId="ADAL" clId="{C7121AD3-7E08-408D-8178-ECE36CE13957}" dt="2025-09-04T17:16:22.348" v="317" actId="1076"/>
          <ac:spMkLst>
            <pc:docMk/>
            <pc:sldMk cId="0" sldId="334"/>
            <ac:spMk id="30" creationId="{00000000-0000-0000-0000-000000000000}"/>
          </ac:spMkLst>
        </pc:spChg>
        <pc:spChg chg="mod">
          <ac:chgData name="Damiano,Sara (HHSC)" userId="ea378f3a-97e8-433e-98bd-2bba69732f39" providerId="ADAL" clId="{C7121AD3-7E08-408D-8178-ECE36CE13957}" dt="2025-09-04T17:16:22.348" v="317" actId="1076"/>
          <ac:spMkLst>
            <pc:docMk/>
            <pc:sldMk cId="0" sldId="334"/>
            <ac:spMk id="31" creationId="{00000000-0000-0000-0000-000000000000}"/>
          </ac:spMkLst>
        </pc:spChg>
        <pc:spChg chg="mod">
          <ac:chgData name="Damiano,Sara (HHSC)" userId="ea378f3a-97e8-433e-98bd-2bba69732f39" providerId="ADAL" clId="{C7121AD3-7E08-408D-8178-ECE36CE13957}" dt="2025-09-04T17:16:22.348" v="317" actId="1076"/>
          <ac:spMkLst>
            <pc:docMk/>
            <pc:sldMk cId="0" sldId="334"/>
            <ac:spMk id="32" creationId="{00000000-0000-0000-0000-000000000000}"/>
          </ac:spMkLst>
        </pc:spChg>
        <pc:spChg chg="mod">
          <ac:chgData name="Damiano,Sara (HHSC)" userId="ea378f3a-97e8-433e-98bd-2bba69732f39" providerId="ADAL" clId="{C7121AD3-7E08-408D-8178-ECE36CE13957}" dt="2025-09-04T17:16:22.348" v="317" actId="1076"/>
          <ac:spMkLst>
            <pc:docMk/>
            <pc:sldMk cId="0" sldId="334"/>
            <ac:spMk id="33" creationId="{00000000-0000-0000-0000-000000000000}"/>
          </ac:spMkLst>
        </pc:spChg>
        <pc:spChg chg="mod">
          <ac:chgData name="Damiano,Sara (HHSC)" userId="ea378f3a-97e8-433e-98bd-2bba69732f39" providerId="ADAL" clId="{C7121AD3-7E08-408D-8178-ECE36CE13957}" dt="2025-09-04T17:17:18.411" v="334" actId="1076"/>
          <ac:spMkLst>
            <pc:docMk/>
            <pc:sldMk cId="0" sldId="334"/>
            <ac:spMk id="34" creationId="{00000000-0000-0000-0000-000000000000}"/>
          </ac:spMkLst>
        </pc:spChg>
        <pc:spChg chg="mod">
          <ac:chgData name="Damiano,Sara (HHSC)" userId="ea378f3a-97e8-433e-98bd-2bba69732f39" providerId="ADAL" clId="{C7121AD3-7E08-408D-8178-ECE36CE13957}" dt="2025-09-04T17:16:22.348" v="317" actId="1076"/>
          <ac:spMkLst>
            <pc:docMk/>
            <pc:sldMk cId="0" sldId="334"/>
            <ac:spMk id="35" creationId="{00000000-0000-0000-0000-000000000000}"/>
          </ac:spMkLst>
        </pc:spChg>
        <pc:spChg chg="mod">
          <ac:chgData name="Damiano,Sara (HHSC)" userId="ea378f3a-97e8-433e-98bd-2bba69732f39" providerId="ADAL" clId="{C7121AD3-7E08-408D-8178-ECE36CE13957}" dt="2025-09-04T17:16:22.348" v="317" actId="1076"/>
          <ac:spMkLst>
            <pc:docMk/>
            <pc:sldMk cId="0" sldId="334"/>
            <ac:spMk id="36" creationId="{00000000-0000-0000-0000-000000000000}"/>
          </ac:spMkLst>
        </pc:spChg>
        <pc:spChg chg="mod">
          <ac:chgData name="Damiano,Sara (HHSC)" userId="ea378f3a-97e8-433e-98bd-2bba69732f39" providerId="ADAL" clId="{C7121AD3-7E08-408D-8178-ECE36CE13957}" dt="2025-09-04T17:17:14.245" v="333" actId="20577"/>
          <ac:spMkLst>
            <pc:docMk/>
            <pc:sldMk cId="0" sldId="334"/>
            <ac:spMk id="37" creationId="{00000000-0000-0000-0000-000000000000}"/>
          </ac:spMkLst>
        </pc:spChg>
        <pc:spChg chg="mod">
          <ac:chgData name="Damiano,Sara (HHSC)" userId="ea378f3a-97e8-433e-98bd-2bba69732f39" providerId="ADAL" clId="{C7121AD3-7E08-408D-8178-ECE36CE13957}" dt="2025-09-04T17:17:34.131" v="339" actId="1076"/>
          <ac:spMkLst>
            <pc:docMk/>
            <pc:sldMk cId="0" sldId="334"/>
            <ac:spMk id="38" creationId="{00000000-0000-0000-0000-000000000000}"/>
          </ac:spMkLst>
        </pc:spChg>
        <pc:spChg chg="add mod ord">
          <ac:chgData name="Damiano,Sara (HHSC)" userId="ea378f3a-97e8-433e-98bd-2bba69732f39" providerId="ADAL" clId="{C7121AD3-7E08-408D-8178-ECE36CE13957}" dt="2025-09-04T17:51:33.691" v="1002" actId="1076"/>
          <ac:spMkLst>
            <pc:docMk/>
            <pc:sldMk cId="0" sldId="334"/>
            <ac:spMk id="39" creationId="{51170349-CDCA-5AA0-B4D5-5E4EC414F6E7}"/>
          </ac:spMkLst>
        </pc:spChg>
        <pc:spChg chg="add del mod ord">
          <ac:chgData name="Damiano,Sara (HHSC)" userId="ea378f3a-97e8-433e-98bd-2bba69732f39" providerId="ADAL" clId="{C7121AD3-7E08-408D-8178-ECE36CE13957}" dt="2025-09-04T17:15:31.710" v="300" actId="478"/>
          <ac:spMkLst>
            <pc:docMk/>
            <pc:sldMk cId="0" sldId="334"/>
            <ac:spMk id="40" creationId="{20C03E0E-403D-4FF9-677D-68F4784B363D}"/>
          </ac:spMkLst>
        </pc:spChg>
        <pc:grpChg chg="mod">
          <ac:chgData name="Damiano,Sara (HHSC)" userId="ea378f3a-97e8-433e-98bd-2bba69732f39" providerId="ADAL" clId="{C7121AD3-7E08-408D-8178-ECE36CE13957}" dt="2025-09-04T17:16:22.348" v="317" actId="1076"/>
          <ac:grpSpMkLst>
            <pc:docMk/>
            <pc:sldMk cId="0" sldId="334"/>
            <ac:grpSpMk id="2" creationId="{00000000-0000-0000-0000-000000000000}"/>
          </ac:grpSpMkLst>
        </pc:grpChg>
        <pc:grpChg chg="mod">
          <ac:chgData name="Damiano,Sara (HHSC)" userId="ea378f3a-97e8-433e-98bd-2bba69732f39" providerId="ADAL" clId="{C7121AD3-7E08-408D-8178-ECE36CE13957}" dt="2025-09-04T17:16:22.348" v="317" actId="1076"/>
          <ac:grpSpMkLst>
            <pc:docMk/>
            <pc:sldMk cId="0" sldId="334"/>
            <ac:grpSpMk id="5" creationId="{00000000-0000-0000-0000-000000000000}"/>
          </ac:grpSpMkLst>
        </pc:grpChg>
        <pc:grpChg chg="mod">
          <ac:chgData name="Damiano,Sara (HHSC)" userId="ea378f3a-97e8-433e-98bd-2bba69732f39" providerId="ADAL" clId="{C7121AD3-7E08-408D-8178-ECE36CE13957}" dt="2025-09-04T17:17:21.444" v="336" actId="1076"/>
          <ac:grpSpMkLst>
            <pc:docMk/>
            <pc:sldMk cId="0" sldId="334"/>
            <ac:grpSpMk id="8" creationId="{00000000-0000-0000-0000-000000000000}"/>
          </ac:grpSpMkLst>
        </pc:grpChg>
        <pc:grpChg chg="mod">
          <ac:chgData name="Damiano,Sara (HHSC)" userId="ea378f3a-97e8-433e-98bd-2bba69732f39" providerId="ADAL" clId="{C7121AD3-7E08-408D-8178-ECE36CE13957}" dt="2025-09-04T17:16:22.348" v="317" actId="1076"/>
          <ac:grpSpMkLst>
            <pc:docMk/>
            <pc:sldMk cId="0" sldId="334"/>
            <ac:grpSpMk id="11" creationId="{00000000-0000-0000-0000-000000000000}"/>
          </ac:grpSpMkLst>
        </pc:grpChg>
        <pc:grpChg chg="mod">
          <ac:chgData name="Damiano,Sara (HHSC)" userId="ea378f3a-97e8-433e-98bd-2bba69732f39" providerId="ADAL" clId="{C7121AD3-7E08-408D-8178-ECE36CE13957}" dt="2025-09-04T17:16:22.348" v="317" actId="1076"/>
          <ac:grpSpMkLst>
            <pc:docMk/>
            <pc:sldMk cId="0" sldId="334"/>
            <ac:grpSpMk id="16" creationId="{00000000-0000-0000-0000-000000000000}"/>
          </ac:grpSpMkLst>
        </pc:grpChg>
        <pc:grpChg chg="mod">
          <ac:chgData name="Damiano,Sara (HHSC)" userId="ea378f3a-97e8-433e-98bd-2bba69732f39" providerId="ADAL" clId="{C7121AD3-7E08-408D-8178-ECE36CE13957}" dt="2025-09-04T17:16:22.348" v="317" actId="1076"/>
          <ac:grpSpMkLst>
            <pc:docMk/>
            <pc:sldMk cId="0" sldId="334"/>
            <ac:grpSpMk id="19" creationId="{00000000-0000-0000-0000-000000000000}"/>
          </ac:grpSpMkLst>
        </pc:grpChg>
        <pc:grpChg chg="mod">
          <ac:chgData name="Damiano,Sara (HHSC)" userId="ea378f3a-97e8-433e-98bd-2bba69732f39" providerId="ADAL" clId="{C7121AD3-7E08-408D-8178-ECE36CE13957}" dt="2025-09-04T17:17:31.714" v="338" actId="1076"/>
          <ac:grpSpMkLst>
            <pc:docMk/>
            <pc:sldMk cId="0" sldId="334"/>
            <ac:grpSpMk id="22" creationId="{00000000-0000-0000-0000-000000000000}"/>
          </ac:grpSpMkLst>
        </pc:grpChg>
        <pc:grpChg chg="mod">
          <ac:chgData name="Damiano,Sara (HHSC)" userId="ea378f3a-97e8-433e-98bd-2bba69732f39" providerId="ADAL" clId="{C7121AD3-7E08-408D-8178-ECE36CE13957}" dt="2025-09-04T17:16:22.348" v="317" actId="1076"/>
          <ac:grpSpMkLst>
            <pc:docMk/>
            <pc:sldMk cId="0" sldId="334"/>
            <ac:grpSpMk id="25" creationId="{00000000-0000-0000-0000-000000000000}"/>
          </ac:grpSpMkLst>
        </pc:grpChg>
      </pc:sldChg>
      <pc:sldChg chg="addSp delSp modSp del mod">
        <pc:chgData name="Damiano,Sara (HHSC)" userId="ea378f3a-97e8-433e-98bd-2bba69732f39" providerId="ADAL" clId="{C7121AD3-7E08-408D-8178-ECE36CE13957}" dt="2025-09-03T19:29:15.368" v="42" actId="47"/>
        <pc:sldMkLst>
          <pc:docMk/>
          <pc:sldMk cId="1315154089" sldId="334"/>
        </pc:sldMkLst>
        <pc:spChg chg="del">
          <ac:chgData name="Damiano,Sara (HHSC)" userId="ea378f3a-97e8-433e-98bd-2bba69732f39" providerId="ADAL" clId="{C7121AD3-7E08-408D-8178-ECE36CE13957}" dt="2025-09-03T17:56:43.326" v="27" actId="478"/>
          <ac:spMkLst>
            <pc:docMk/>
            <pc:sldMk cId="1315154089" sldId="334"/>
            <ac:spMk id="4" creationId="{4247CE61-39B0-89A7-688A-4CBC85F3C28D}"/>
          </ac:spMkLst>
        </pc:spChg>
        <pc:spChg chg="del">
          <ac:chgData name="Damiano,Sara (HHSC)" userId="ea378f3a-97e8-433e-98bd-2bba69732f39" providerId="ADAL" clId="{C7121AD3-7E08-408D-8178-ECE36CE13957}" dt="2025-09-03T17:56:40.859" v="26" actId="478"/>
          <ac:spMkLst>
            <pc:docMk/>
            <pc:sldMk cId="1315154089" sldId="334"/>
            <ac:spMk id="5" creationId="{0B975D6F-1A51-38F2-6C4C-240FE7BE3663}"/>
          </ac:spMkLst>
        </pc:spChg>
        <pc:spChg chg="add del mod">
          <ac:chgData name="Damiano,Sara (HHSC)" userId="ea378f3a-97e8-433e-98bd-2bba69732f39" providerId="ADAL" clId="{C7121AD3-7E08-408D-8178-ECE36CE13957}" dt="2025-09-03T17:56:15.367" v="18"/>
          <ac:spMkLst>
            <pc:docMk/>
            <pc:sldMk cId="1315154089" sldId="334"/>
            <ac:spMk id="7" creationId="{3E8F3DAD-28F9-C42D-6E1B-48D3C6208638}"/>
          </ac:spMkLst>
        </pc:spChg>
        <pc:spChg chg="add del mod">
          <ac:chgData name="Damiano,Sara (HHSC)" userId="ea378f3a-97e8-433e-98bd-2bba69732f39" providerId="ADAL" clId="{C7121AD3-7E08-408D-8178-ECE36CE13957}" dt="2025-09-03T17:56:38.766" v="25" actId="478"/>
          <ac:spMkLst>
            <pc:docMk/>
            <pc:sldMk cId="1315154089" sldId="334"/>
            <ac:spMk id="12" creationId="{A1ADCDF6-1F19-ED14-6FEF-60AF24ED0BB7}"/>
          </ac:spMkLst>
        </pc:spChg>
        <pc:picChg chg="del">
          <ac:chgData name="Damiano,Sara (HHSC)" userId="ea378f3a-97e8-433e-98bd-2bba69732f39" providerId="ADAL" clId="{C7121AD3-7E08-408D-8178-ECE36CE13957}" dt="2025-09-03T17:56:14.422" v="17" actId="478"/>
          <ac:picMkLst>
            <pc:docMk/>
            <pc:sldMk cId="1315154089" sldId="334"/>
            <ac:picMk id="8" creationId="{B6F2C746-70C0-EE55-2ACD-9AE8753A89BE}"/>
          </ac:picMkLst>
        </pc:picChg>
        <pc:picChg chg="add del mod">
          <ac:chgData name="Damiano,Sara (HHSC)" userId="ea378f3a-97e8-433e-98bd-2bba69732f39" providerId="ADAL" clId="{C7121AD3-7E08-408D-8178-ECE36CE13957}" dt="2025-09-03T17:56:35.974" v="23" actId="478"/>
          <ac:picMkLst>
            <pc:docMk/>
            <pc:sldMk cId="1315154089" sldId="334"/>
            <ac:picMk id="10" creationId="{E4CB8348-8DA0-BCC9-0D4C-4044851398BC}"/>
          </ac:picMkLst>
        </pc:picChg>
        <pc:picChg chg="add mod">
          <ac:chgData name="Damiano,Sara (HHSC)" userId="ea378f3a-97e8-433e-98bd-2bba69732f39" providerId="ADAL" clId="{C7121AD3-7E08-408D-8178-ECE36CE13957}" dt="2025-09-03T17:56:50.547" v="30" actId="1076"/>
          <ac:picMkLst>
            <pc:docMk/>
            <pc:sldMk cId="1315154089" sldId="334"/>
            <ac:picMk id="14" creationId="{4E8B4F4A-BEA7-8B40-21FC-C89B057C79A2}"/>
          </ac:picMkLst>
        </pc:picChg>
      </pc:sldChg>
      <pc:sldChg chg="addSp delSp modSp new mod ord">
        <pc:chgData name="Damiano,Sara (HHSC)" userId="ea378f3a-97e8-433e-98bd-2bba69732f39" providerId="ADAL" clId="{C7121AD3-7E08-408D-8178-ECE36CE13957}" dt="2025-09-05T16:03:13.893" v="1011" actId="1076"/>
        <pc:sldMkLst>
          <pc:docMk/>
          <pc:sldMk cId="164997710" sldId="335"/>
        </pc:sldMkLst>
        <pc:spChg chg="mod">
          <ac:chgData name="Damiano,Sara (HHSC)" userId="ea378f3a-97e8-433e-98bd-2bba69732f39" providerId="ADAL" clId="{C7121AD3-7E08-408D-8178-ECE36CE13957}" dt="2025-09-04T17:42:28.848" v="977" actId="20577"/>
          <ac:spMkLst>
            <pc:docMk/>
            <pc:sldMk cId="164997710" sldId="335"/>
            <ac:spMk id="2" creationId="{DD927906-CAF3-472B-755F-8FCF40341C13}"/>
          </ac:spMkLst>
        </pc:spChg>
        <pc:spChg chg="del">
          <ac:chgData name="Damiano,Sara (HHSC)" userId="ea378f3a-97e8-433e-98bd-2bba69732f39" providerId="ADAL" clId="{C7121AD3-7E08-408D-8178-ECE36CE13957}" dt="2025-09-04T17:28:42.989" v="411" actId="478"/>
          <ac:spMkLst>
            <pc:docMk/>
            <pc:sldMk cId="164997710" sldId="335"/>
            <ac:spMk id="3" creationId="{B9E71CBF-B55C-1EF3-ED60-D722679557D7}"/>
          </ac:spMkLst>
        </pc:spChg>
        <pc:spChg chg="del">
          <ac:chgData name="Damiano,Sara (HHSC)" userId="ea378f3a-97e8-433e-98bd-2bba69732f39" providerId="ADAL" clId="{C7121AD3-7E08-408D-8178-ECE36CE13957}" dt="2025-09-04T17:30:26.267" v="420" actId="478"/>
          <ac:spMkLst>
            <pc:docMk/>
            <pc:sldMk cId="164997710" sldId="335"/>
            <ac:spMk id="4" creationId="{AE12834F-07A3-AE7B-FA91-A341C19FD633}"/>
          </ac:spMkLst>
        </pc:spChg>
        <pc:spChg chg="del">
          <ac:chgData name="Damiano,Sara (HHSC)" userId="ea378f3a-97e8-433e-98bd-2bba69732f39" providerId="ADAL" clId="{C7121AD3-7E08-408D-8178-ECE36CE13957}" dt="2025-09-04T17:30:29.459" v="421" actId="478"/>
          <ac:spMkLst>
            <pc:docMk/>
            <pc:sldMk cId="164997710" sldId="335"/>
            <ac:spMk id="5" creationId="{C8DDDA30-9141-A52D-C54A-1EF4D1D57E8A}"/>
          </ac:spMkLst>
        </pc:spChg>
        <pc:spChg chg="add mod">
          <ac:chgData name="Damiano,Sara (HHSC)" userId="ea378f3a-97e8-433e-98bd-2bba69732f39" providerId="ADAL" clId="{C7121AD3-7E08-408D-8178-ECE36CE13957}" dt="2025-09-05T16:03:05.964" v="1007" actId="1076"/>
          <ac:spMkLst>
            <pc:docMk/>
            <pc:sldMk cId="164997710" sldId="335"/>
            <ac:spMk id="14" creationId="{6FA3DF74-D6DC-3406-B77A-342936655E8C}"/>
          </ac:spMkLst>
        </pc:spChg>
        <pc:spChg chg="add mod">
          <ac:chgData name="Damiano,Sara (HHSC)" userId="ea378f3a-97e8-433e-98bd-2bba69732f39" providerId="ADAL" clId="{C7121AD3-7E08-408D-8178-ECE36CE13957}" dt="2025-09-05T16:03:05.964" v="1007" actId="1076"/>
          <ac:spMkLst>
            <pc:docMk/>
            <pc:sldMk cId="164997710" sldId="335"/>
            <ac:spMk id="15" creationId="{96F08118-ED4E-9417-2924-A1FB3E6256D7}"/>
          </ac:spMkLst>
        </pc:spChg>
        <pc:spChg chg="add mod">
          <ac:chgData name="Damiano,Sara (HHSC)" userId="ea378f3a-97e8-433e-98bd-2bba69732f39" providerId="ADAL" clId="{C7121AD3-7E08-408D-8178-ECE36CE13957}" dt="2025-09-05T16:03:05.964" v="1007" actId="1076"/>
          <ac:spMkLst>
            <pc:docMk/>
            <pc:sldMk cId="164997710" sldId="335"/>
            <ac:spMk id="16" creationId="{C6857317-595F-19EE-91D1-2980C92ED308}"/>
          </ac:spMkLst>
        </pc:spChg>
        <pc:spChg chg="add mod">
          <ac:chgData name="Damiano,Sara (HHSC)" userId="ea378f3a-97e8-433e-98bd-2bba69732f39" providerId="ADAL" clId="{C7121AD3-7E08-408D-8178-ECE36CE13957}" dt="2025-09-05T16:03:05.964" v="1007" actId="1076"/>
          <ac:spMkLst>
            <pc:docMk/>
            <pc:sldMk cId="164997710" sldId="335"/>
            <ac:spMk id="19" creationId="{D77790E7-69BE-7711-1963-4448C7803CEC}"/>
          </ac:spMkLst>
        </pc:spChg>
        <pc:spChg chg="add mod">
          <ac:chgData name="Damiano,Sara (HHSC)" userId="ea378f3a-97e8-433e-98bd-2bba69732f39" providerId="ADAL" clId="{C7121AD3-7E08-408D-8178-ECE36CE13957}" dt="2025-09-05T16:03:05.964" v="1007" actId="1076"/>
          <ac:spMkLst>
            <pc:docMk/>
            <pc:sldMk cId="164997710" sldId="335"/>
            <ac:spMk id="20" creationId="{F304F505-1FE3-912A-56DF-C10C1EAF714B}"/>
          </ac:spMkLst>
        </pc:spChg>
        <pc:spChg chg="add mod">
          <ac:chgData name="Damiano,Sara (HHSC)" userId="ea378f3a-97e8-433e-98bd-2bba69732f39" providerId="ADAL" clId="{C7121AD3-7E08-408D-8178-ECE36CE13957}" dt="2025-09-05T16:03:13.893" v="1011" actId="1076"/>
          <ac:spMkLst>
            <pc:docMk/>
            <pc:sldMk cId="164997710" sldId="335"/>
            <ac:spMk id="22" creationId="{707E686A-C504-8B0B-96E7-B9563DE1AE09}"/>
          </ac:spMkLst>
        </pc:spChg>
        <pc:graphicFrameChg chg="add del mod">
          <ac:chgData name="Damiano,Sara (HHSC)" userId="ea378f3a-97e8-433e-98bd-2bba69732f39" providerId="ADAL" clId="{C7121AD3-7E08-408D-8178-ECE36CE13957}" dt="2025-09-04T17:28:53.652" v="413" actId="478"/>
          <ac:graphicFrameMkLst>
            <pc:docMk/>
            <pc:sldMk cId="164997710" sldId="335"/>
            <ac:graphicFrameMk id="7" creationId="{3C92F6D2-EC6C-963E-DDC7-77A5362259A7}"/>
          </ac:graphicFrameMkLst>
        </pc:graphicFrameChg>
        <pc:graphicFrameChg chg="add mod modGraphic">
          <ac:chgData name="Damiano,Sara (HHSC)" userId="ea378f3a-97e8-433e-98bd-2bba69732f39" providerId="ADAL" clId="{C7121AD3-7E08-408D-8178-ECE36CE13957}" dt="2025-09-05T16:03:05.964" v="1007" actId="1076"/>
          <ac:graphicFrameMkLst>
            <pc:docMk/>
            <pc:sldMk cId="164997710" sldId="335"/>
            <ac:graphicFrameMk id="17" creationId="{58E4AD05-F872-CA3B-2173-C8C3B086E15F}"/>
          </ac:graphicFrameMkLst>
        </pc:graphicFrameChg>
        <pc:picChg chg="add mod">
          <ac:chgData name="Damiano,Sara (HHSC)" userId="ea378f3a-97e8-433e-98bd-2bba69732f39" providerId="ADAL" clId="{C7121AD3-7E08-408D-8178-ECE36CE13957}" dt="2025-09-05T16:03:10.923" v="1010" actId="1076"/>
          <ac:picMkLst>
            <pc:docMk/>
            <pc:sldMk cId="164997710" sldId="335"/>
            <ac:picMk id="4" creationId="{4878D30A-B9C7-A322-E7B0-82F397C22746}"/>
          </ac:picMkLst>
        </pc:picChg>
        <pc:picChg chg="add mod">
          <ac:chgData name="Damiano,Sara (HHSC)" userId="ea378f3a-97e8-433e-98bd-2bba69732f39" providerId="ADAL" clId="{C7121AD3-7E08-408D-8178-ECE36CE13957}" dt="2025-09-05T16:03:05.964" v="1007" actId="1076"/>
          <ac:picMkLst>
            <pc:docMk/>
            <pc:sldMk cId="164997710" sldId="335"/>
            <ac:picMk id="9" creationId="{FCBE2E81-4E9A-709F-9CEA-522DFE152182}"/>
          </ac:picMkLst>
        </pc:picChg>
        <pc:picChg chg="add mod">
          <ac:chgData name="Damiano,Sara (HHSC)" userId="ea378f3a-97e8-433e-98bd-2bba69732f39" providerId="ADAL" clId="{C7121AD3-7E08-408D-8178-ECE36CE13957}" dt="2025-09-05T16:03:05.964" v="1007" actId="1076"/>
          <ac:picMkLst>
            <pc:docMk/>
            <pc:sldMk cId="164997710" sldId="335"/>
            <ac:picMk id="11" creationId="{59FB12BE-8153-BCA1-AA4D-37770C85B6BC}"/>
          </ac:picMkLst>
        </pc:picChg>
        <pc:picChg chg="add mod">
          <ac:chgData name="Damiano,Sara (HHSC)" userId="ea378f3a-97e8-433e-98bd-2bba69732f39" providerId="ADAL" clId="{C7121AD3-7E08-408D-8178-ECE36CE13957}" dt="2025-09-05T16:03:05.964" v="1007" actId="1076"/>
          <ac:picMkLst>
            <pc:docMk/>
            <pc:sldMk cId="164997710" sldId="335"/>
            <ac:picMk id="13" creationId="{BB3F5F6A-99E0-5025-483A-5A344A5A30F4}"/>
          </ac:picMkLst>
        </pc:picChg>
      </pc:sldChg>
      <pc:sldChg chg="addSp delSp modSp new del mod">
        <pc:chgData name="Damiano,Sara (HHSC)" userId="ea378f3a-97e8-433e-98bd-2bba69732f39" providerId="ADAL" clId="{C7121AD3-7E08-408D-8178-ECE36CE13957}" dt="2025-09-03T19:29:14.358" v="41" actId="47"/>
        <pc:sldMkLst>
          <pc:docMk/>
          <pc:sldMk cId="2993334820" sldId="335"/>
        </pc:sldMkLst>
        <pc:spChg chg="del">
          <ac:chgData name="Damiano,Sara (HHSC)" userId="ea378f3a-97e8-433e-98bd-2bba69732f39" providerId="ADAL" clId="{C7121AD3-7E08-408D-8178-ECE36CE13957}" dt="2025-09-03T17:57:31.050" v="34" actId="478"/>
          <ac:spMkLst>
            <pc:docMk/>
            <pc:sldMk cId="2993334820" sldId="335"/>
            <ac:spMk id="3" creationId="{78FCB4B7-A1B2-1412-FD38-695D15739A7A}"/>
          </ac:spMkLst>
        </pc:spChg>
        <pc:spChg chg="del">
          <ac:chgData name="Damiano,Sara (HHSC)" userId="ea378f3a-97e8-433e-98bd-2bba69732f39" providerId="ADAL" clId="{C7121AD3-7E08-408D-8178-ECE36CE13957}" dt="2025-09-03T17:57:34.467" v="36" actId="478"/>
          <ac:spMkLst>
            <pc:docMk/>
            <pc:sldMk cId="2993334820" sldId="335"/>
            <ac:spMk id="4" creationId="{A8CCFBFC-C59B-B76F-1D09-88240849CAAF}"/>
          </ac:spMkLst>
        </pc:spChg>
        <pc:spChg chg="del">
          <ac:chgData name="Damiano,Sara (HHSC)" userId="ea378f3a-97e8-433e-98bd-2bba69732f39" providerId="ADAL" clId="{C7121AD3-7E08-408D-8178-ECE36CE13957}" dt="2025-09-03T17:57:36.067" v="37" actId="478"/>
          <ac:spMkLst>
            <pc:docMk/>
            <pc:sldMk cId="2993334820" sldId="335"/>
            <ac:spMk id="5" creationId="{58C81209-F9E0-606C-C328-F23497905BE3}"/>
          </ac:spMkLst>
        </pc:spChg>
        <pc:picChg chg="add mod">
          <ac:chgData name="Damiano,Sara (HHSC)" userId="ea378f3a-97e8-433e-98bd-2bba69732f39" providerId="ADAL" clId="{C7121AD3-7E08-408D-8178-ECE36CE13957}" dt="2025-09-03T17:57:39.243" v="40" actId="1076"/>
          <ac:picMkLst>
            <pc:docMk/>
            <pc:sldMk cId="2993334820" sldId="335"/>
            <ac:picMk id="8" creationId="{268042B7-631E-E6CE-8978-F494E9F4DC6D}"/>
          </ac:picMkLst>
        </pc:picChg>
      </pc:sldChg>
      <pc:sldChg chg="addSp delSp modSp new mod modClrScheme chgLayout">
        <pc:chgData name="Damiano,Sara (HHSC)" userId="ea378f3a-97e8-433e-98bd-2bba69732f39" providerId="ADAL" clId="{C7121AD3-7E08-408D-8178-ECE36CE13957}" dt="2025-09-04T17:51:19.404" v="999" actId="20577"/>
        <pc:sldMkLst>
          <pc:docMk/>
          <pc:sldMk cId="2349845903" sldId="336"/>
        </pc:sldMkLst>
        <pc:spChg chg="del mod ord">
          <ac:chgData name="Damiano,Sara (HHSC)" userId="ea378f3a-97e8-433e-98bd-2bba69732f39" providerId="ADAL" clId="{C7121AD3-7E08-408D-8178-ECE36CE13957}" dt="2025-09-04T17:35:46.329" v="629" actId="700"/>
          <ac:spMkLst>
            <pc:docMk/>
            <pc:sldMk cId="2349845903" sldId="336"/>
            <ac:spMk id="2" creationId="{ECADC624-1A15-561D-E821-B4C2AA1B15FF}"/>
          </ac:spMkLst>
        </pc:spChg>
        <pc:spChg chg="del mod ord">
          <ac:chgData name="Damiano,Sara (HHSC)" userId="ea378f3a-97e8-433e-98bd-2bba69732f39" providerId="ADAL" clId="{C7121AD3-7E08-408D-8178-ECE36CE13957}" dt="2025-09-04T17:35:46.329" v="629" actId="700"/>
          <ac:spMkLst>
            <pc:docMk/>
            <pc:sldMk cId="2349845903" sldId="336"/>
            <ac:spMk id="3" creationId="{A86B7D87-D9C4-873F-7078-3F209FD2CF70}"/>
          </ac:spMkLst>
        </pc:spChg>
        <pc:spChg chg="del mod ord">
          <ac:chgData name="Damiano,Sara (HHSC)" userId="ea378f3a-97e8-433e-98bd-2bba69732f39" providerId="ADAL" clId="{C7121AD3-7E08-408D-8178-ECE36CE13957}" dt="2025-09-04T17:35:46.329" v="629" actId="700"/>
          <ac:spMkLst>
            <pc:docMk/>
            <pc:sldMk cId="2349845903" sldId="336"/>
            <ac:spMk id="4" creationId="{901D074A-0D49-3A14-EEA0-AAC3ECA3955B}"/>
          </ac:spMkLst>
        </pc:spChg>
        <pc:spChg chg="del mod ord">
          <ac:chgData name="Damiano,Sara (HHSC)" userId="ea378f3a-97e8-433e-98bd-2bba69732f39" providerId="ADAL" clId="{C7121AD3-7E08-408D-8178-ECE36CE13957}" dt="2025-09-04T17:50:54.244" v="983" actId="478"/>
          <ac:spMkLst>
            <pc:docMk/>
            <pc:sldMk cId="2349845903" sldId="336"/>
            <ac:spMk id="5" creationId="{8EBA6A52-03C2-8A87-015A-4371C43E38EF}"/>
          </ac:spMkLst>
        </pc:spChg>
        <pc:spChg chg="del mod ord">
          <ac:chgData name="Damiano,Sara (HHSC)" userId="ea378f3a-97e8-433e-98bd-2bba69732f39" providerId="ADAL" clId="{C7121AD3-7E08-408D-8178-ECE36CE13957}" dt="2025-09-04T17:50:53.084" v="982" actId="478"/>
          <ac:spMkLst>
            <pc:docMk/>
            <pc:sldMk cId="2349845903" sldId="336"/>
            <ac:spMk id="6" creationId="{64443BF2-A17A-A710-7BAF-05D05481FE5C}"/>
          </ac:spMkLst>
        </pc:spChg>
        <pc:spChg chg="mod ord">
          <ac:chgData name="Damiano,Sara (HHSC)" userId="ea378f3a-97e8-433e-98bd-2bba69732f39" providerId="ADAL" clId="{C7121AD3-7E08-408D-8178-ECE36CE13957}" dt="2025-09-04T17:35:46.329" v="629" actId="700"/>
          <ac:spMkLst>
            <pc:docMk/>
            <pc:sldMk cId="2349845903" sldId="336"/>
            <ac:spMk id="7" creationId="{449007F6-287A-2380-6BA8-E8D123F229BE}"/>
          </ac:spMkLst>
        </pc:spChg>
        <pc:spChg chg="add mod ord">
          <ac:chgData name="Damiano,Sara (HHSC)" userId="ea378f3a-97e8-433e-98bd-2bba69732f39" providerId="ADAL" clId="{C7121AD3-7E08-408D-8178-ECE36CE13957}" dt="2025-09-04T17:35:49.557" v="637" actId="20577"/>
          <ac:spMkLst>
            <pc:docMk/>
            <pc:sldMk cId="2349845903" sldId="336"/>
            <ac:spMk id="8" creationId="{2FA67381-709F-FA85-BF04-8149CE1CA724}"/>
          </ac:spMkLst>
        </pc:spChg>
        <pc:spChg chg="add mod ord">
          <ac:chgData name="Damiano,Sara (HHSC)" userId="ea378f3a-97e8-433e-98bd-2bba69732f39" providerId="ADAL" clId="{C7121AD3-7E08-408D-8178-ECE36CE13957}" dt="2025-09-04T17:51:19.404" v="999" actId="20577"/>
          <ac:spMkLst>
            <pc:docMk/>
            <pc:sldMk cId="2349845903" sldId="336"/>
            <ac:spMk id="9" creationId="{9692C978-D5CC-2545-4D69-5CC6FEE0373B}"/>
          </ac:spMkLst>
        </pc:spChg>
        <pc:spChg chg="add del mod ord">
          <ac:chgData name="Damiano,Sara (HHSC)" userId="ea378f3a-97e8-433e-98bd-2bba69732f39" providerId="ADAL" clId="{C7121AD3-7E08-408D-8178-ECE36CE13957}" dt="2025-09-04T17:36:15.268" v="663" actId="478"/>
          <ac:spMkLst>
            <pc:docMk/>
            <pc:sldMk cId="2349845903" sldId="336"/>
            <ac:spMk id="10" creationId="{8678F095-EFBD-866C-F771-756536AF4286}"/>
          </ac:spMkLst>
        </pc:spChg>
      </pc:sldChg>
      <pc:sldMasterChg chg="delSldLayout">
        <pc:chgData name="Damiano,Sara (HHSC)" userId="ea378f3a-97e8-433e-98bd-2bba69732f39" providerId="ADAL" clId="{C7121AD3-7E08-408D-8178-ECE36CE13957}" dt="2025-09-04T17:25:38.510" v="407" actId="47"/>
        <pc:sldMasterMkLst>
          <pc:docMk/>
          <pc:sldMasterMk cId="3937078584" sldId="2147483701"/>
        </pc:sldMasterMkLst>
        <pc:sldLayoutChg chg="del">
          <pc:chgData name="Damiano,Sara (HHSC)" userId="ea378f3a-97e8-433e-98bd-2bba69732f39" providerId="ADAL" clId="{C7121AD3-7E08-408D-8178-ECE36CE13957}" dt="2025-09-04T17:25:38.510" v="407" actId="47"/>
          <pc:sldLayoutMkLst>
            <pc:docMk/>
            <pc:sldMasterMk cId="3937078584" sldId="2147483701"/>
            <pc:sldLayoutMk cId="1911377071" sldId="214748375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6AC479C4-87BA-4A8B-B739-F95EB411011A}" type="datetimeFigureOut">
              <a:rPr lang="en-US" smtClean="0"/>
              <a:t>9/5/2025</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75F0020-6A7E-48C4-B00C-288290BE0A9E}" type="slidenum">
              <a:rPr lang="en-US" smtClean="0"/>
              <a:t>‹#›</a:t>
            </a:fld>
            <a:endParaRPr lang="en-US"/>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0FC3508-E8F7-458D-B367-BDAFD52A9C9A}" type="datetimeFigureOut">
              <a:rPr lang="en-US" smtClean="0"/>
              <a:t>9/5/2025</a:t>
            </a:fld>
            <a:endParaRPr lang="en-US"/>
          </a:p>
        </p:txBody>
      </p:sp>
      <p:sp>
        <p:nvSpPr>
          <p:cNvPr id="4" name="Slide Image Placeholder 3"/>
          <p:cNvSpPr>
            <a:spLocks noGrp="1" noRot="1" noChangeAspect="1"/>
          </p:cNvSpPr>
          <p:nvPr>
            <p:ph type="sldImg" idx="2"/>
          </p:nvPr>
        </p:nvSpPr>
        <p:spPr>
          <a:xfrm>
            <a:off x="469900" y="692150"/>
            <a:ext cx="3556000" cy="20018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65905" y="691563"/>
            <a:ext cx="4142666" cy="5473380"/>
          </a:xfrm>
          <a:prstGeom prst="rect">
            <a:avLst/>
          </a:prstGeom>
        </p:spPr>
        <p:txBody>
          <a:bodyPr vert="horz" lIns="91440" tIns="45720" rIns="91440" bIns="45720" rtlCol="0"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r>
              <a:rPr lang="en-US"/>
              <a:t>Slide </a:t>
            </a:r>
            <a:fld id="{29DE756F-184F-4D3A-B7EF-A08AD88F334E}" type="slidenum">
              <a:rPr lang="en-US" smtClean="0"/>
              <a:pPr/>
              <a:t>‹#›</a:t>
            </a:fld>
            <a:endParaRPr lang="en-US"/>
          </a:p>
        </p:txBody>
      </p:sp>
      <p:cxnSp>
        <p:nvCxnSpPr>
          <p:cNvPr id="14" name="Straight Connector 13"/>
          <p:cNvCxnSpPr/>
          <p:nvPr/>
        </p:nvCxnSpPr>
        <p:spPr>
          <a:xfrm>
            <a:off x="533400" y="4458208"/>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47933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51408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41075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54791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400" y="37692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30871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34217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58266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61649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Create partnerships across sectors that bring aging experts to the forefront and ensure evidence-based/data driven planning</a:t>
            </a:r>
          </a:p>
          <a:p>
            <a:pPr marL="342900" indent="-342900">
              <a:buFont typeface="Arial" panose="020B0604020202020204" pitchFamily="34" charset="0"/>
              <a:buChar char="•"/>
            </a:pPr>
            <a:r>
              <a:rPr lang="en-US" dirty="0"/>
              <a:t>Educate sectors how their work impacts older adults (even if not specifically focused on aging or disability)​</a:t>
            </a:r>
          </a:p>
          <a:p>
            <a:pPr marL="342900" indent="-342900">
              <a:buFont typeface="Arial" panose="020B0604020202020204" pitchFamily="34" charset="0"/>
              <a:buChar char="•"/>
            </a:pPr>
            <a:r>
              <a:rPr lang="en-US" dirty="0"/>
              <a:t>Facilitate collaboration between policymakers and broad stakeholders​</a:t>
            </a:r>
          </a:p>
          <a:p>
            <a:pPr marL="342900" indent="-342900">
              <a:buFont typeface="Arial" panose="020B0604020202020204" pitchFamily="34" charset="0"/>
              <a:buChar char="•"/>
            </a:pPr>
            <a:r>
              <a:rPr lang="en-US" dirty="0"/>
              <a:t>Raise awareness about how aging and disability-related policy impacts people at all stages of life​</a:t>
            </a:r>
          </a:p>
          <a:p>
            <a:pPr marL="342900" indent="-342900">
              <a:buFont typeface="Arial" panose="020B0604020202020204" pitchFamily="34" charset="0"/>
              <a:buChar char="•"/>
            </a:pPr>
            <a:r>
              <a:rPr lang="en-US" dirty="0"/>
              <a:t>Establish statewide priorities to respond to unanticipated and urgent events​</a:t>
            </a:r>
          </a:p>
          <a:p>
            <a:pPr marL="342900" indent="-342900">
              <a:buFont typeface="Arial" panose="020B0604020202020204" pitchFamily="34" charset="0"/>
              <a:buChar char="•"/>
            </a:pPr>
            <a:r>
              <a:rPr lang="en-US" dirty="0"/>
              <a:t>Incorporate an aging and disabilities lens across state priorities beyond traditional health care and community services</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4</a:t>
            </a:fld>
            <a:endParaRPr lang="en-US"/>
          </a:p>
        </p:txBody>
      </p:sp>
    </p:spTree>
    <p:extLst>
      <p:ext uri="{BB962C8B-B14F-4D97-AF65-F5344CB8AC3E}">
        <p14:creationId xmlns:p14="http://schemas.microsoft.com/office/powerpoint/2010/main" val="168875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12</a:t>
            </a:fld>
            <a:endParaRPr lang="en-US"/>
          </a:p>
        </p:txBody>
      </p:sp>
    </p:spTree>
    <p:extLst>
      <p:ext uri="{BB962C8B-B14F-4D97-AF65-F5344CB8AC3E}">
        <p14:creationId xmlns:p14="http://schemas.microsoft.com/office/powerpoint/2010/main" val="59181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3200399"/>
            <a:ext cx="9144000" cy="1367619"/>
          </a:xfrm>
        </p:spPr>
        <p:txBody>
          <a:bodyPr anchor="b">
            <a:noAutofit/>
          </a:bodyPr>
          <a:lstStyle>
            <a:lvl1pPr algn="l">
              <a:defRPr lang="en-US" sz="4000" dirty="0" smtClean="0"/>
            </a:lvl1pPr>
          </a:lstStyle>
          <a:p>
            <a:r>
              <a:rPr lang="en-US"/>
              <a:t>Click to edit Master title style</a:t>
            </a:r>
          </a:p>
        </p:txBody>
      </p:sp>
      <p:cxnSp>
        <p:nvCxnSpPr>
          <p:cNvPr id="15" name="Line"/>
          <p:cNvCxnSpPr/>
          <p:nvPr userDrawn="1"/>
        </p:nvCxnSpPr>
        <p:spPr>
          <a:xfrm>
            <a:off x="1554480" y="4754880"/>
            <a:ext cx="9144000" cy="0"/>
          </a:xfrm>
          <a:prstGeom prst="line">
            <a:avLst/>
          </a:prstGeom>
          <a:ln w="38100">
            <a:solidFill>
              <a:srgbClr val="1F3D7B"/>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rgbClr val="0063A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02935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33211"/>
            <a:ext cx="8686800" cy="914400"/>
          </a:xfrm>
        </p:spPr>
        <p:txBody>
          <a:bodyPr/>
          <a:lstStyle>
            <a:lvl1pPr>
              <a:defRPr sz="3600" b="1">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394612" y="1816926"/>
            <a:ext cx="3749040" cy="438912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164159" y="1819361"/>
            <a:ext cx="3749040" cy="438912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7932228" y="1821286"/>
            <a:ext cx="3749040" cy="4389120"/>
          </a:xfrm>
        </p:spPr>
        <p:txBody>
          <a:bodyPr/>
          <a:lstStyle/>
          <a:p>
            <a:pPr lvl="0"/>
            <a:r>
              <a:rPr lang="en-US"/>
              <a:t>Click to edit Master text styles</a:t>
            </a:r>
          </a:p>
        </p:txBody>
      </p:sp>
      <p:sp>
        <p:nvSpPr>
          <p:cNvPr id="3" name="Date Placeholder"/>
          <p:cNvSpPr>
            <a:spLocks noGrp="1"/>
          </p:cNvSpPr>
          <p:nvPr>
            <p:ph type="dt" sz="half" idx="10"/>
          </p:nvPr>
        </p:nvSpPr>
        <p:spPr>
          <a:xfrm>
            <a:off x="401774"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2715490"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88167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914806"/>
            <a:ext cx="8412480" cy="1371600"/>
          </a:xfrm>
        </p:spPr>
        <p:txBody>
          <a:bodyPr anchor="b" anchorCtr="0">
            <a:noAutofit/>
          </a:bodyPr>
          <a:lstStyle>
            <a:lvl1pPr algn="l" defTabSz="0">
              <a:defRPr sz="5400" b="1" baseline="0">
                <a:solidFill>
                  <a:schemeClr val="tx2"/>
                </a:solidFill>
              </a:defRPr>
            </a:lvl1pPr>
          </a:lstStyle>
          <a:p>
            <a:r>
              <a:rPr lang="en-US"/>
              <a:t>Thank you</a:t>
            </a:r>
          </a:p>
        </p:txBody>
      </p:sp>
      <p:cxnSp>
        <p:nvCxnSpPr>
          <p:cNvPr id="13" name="Line"/>
          <p:cNvCxnSpPr/>
          <p:nvPr userDrawn="1"/>
        </p:nvCxnSpPr>
        <p:spPr>
          <a:xfrm>
            <a:off x="1828800" y="4352727"/>
            <a:ext cx="8412480" cy="2625"/>
          </a:xfrm>
          <a:prstGeom prst="line">
            <a:avLst/>
          </a:prstGeom>
          <a:ln w="38100">
            <a:solidFill>
              <a:srgbClr val="1F3D7B"/>
            </a:solidFill>
          </a:ln>
          <a:effectLst/>
        </p:spPr>
        <p:style>
          <a:lnRef idx="3">
            <a:schemeClr val="accent5"/>
          </a:lnRef>
          <a:fillRef idx="0">
            <a:schemeClr val="accent5"/>
          </a:fillRef>
          <a:effectRef idx="2">
            <a:schemeClr val="accent5"/>
          </a:effectRef>
          <a:fontRef idx="minor">
            <a:schemeClr val="tx1"/>
          </a:fontRef>
        </p:style>
      </p:cxnSp>
      <p:sp>
        <p:nvSpPr>
          <p:cNvPr id="7" name="Text Placeholder"/>
          <p:cNvSpPr>
            <a:spLocks noGrp="1"/>
          </p:cNvSpPr>
          <p:nvPr>
            <p:ph type="body" sz="quarter" idx="13"/>
          </p:nvPr>
        </p:nvSpPr>
        <p:spPr>
          <a:xfrm>
            <a:off x="1828800" y="4480560"/>
            <a:ext cx="8412480" cy="1554480"/>
          </a:xfrm>
        </p:spPr>
        <p:txBody>
          <a:bodyPr>
            <a:noAutofit/>
          </a:bodyPr>
          <a:lstStyle>
            <a:lvl1pPr marL="0" indent="0" algn="l">
              <a:buNone/>
              <a:defRPr sz="2400" b="1">
                <a:solidFill>
                  <a:srgbClr val="0063A7"/>
                </a:solidFill>
              </a:defRPr>
            </a:lvl1pPr>
          </a:lstStyle>
          <a:p>
            <a:pPr lvl="0"/>
            <a:r>
              <a:rPr lang="en-US"/>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a:p>
        </p:txBody>
      </p:sp>
      <p:sp>
        <p:nvSpPr>
          <p:cNvPr id="4" name="Footer Placeholder"/>
          <p:cNvSpPr>
            <a:spLocks noGrp="1"/>
          </p:cNvSpPr>
          <p:nvPr>
            <p:ph type="ftr" sz="quarter" idx="11"/>
          </p:nvPr>
        </p:nvSpPr>
        <p:spPr>
          <a:xfrm>
            <a:off x="2743200"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331700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3200399"/>
            <a:ext cx="9144000" cy="1367619"/>
          </a:xfrm>
        </p:spPr>
        <p:txBody>
          <a:bodyPr anchor="b">
            <a:noAutofit/>
          </a:bodyPr>
          <a:lstStyle>
            <a:lvl1pPr algn="l">
              <a:defRPr lang="en-US" sz="4000" dirty="0" smtClean="0"/>
            </a:lvl1pPr>
          </a:lstStyle>
          <a:p>
            <a:r>
              <a:rPr lang="en-US"/>
              <a:t>Click to edit Master title style</a:t>
            </a:r>
          </a:p>
        </p:txBody>
      </p:sp>
      <p:cxnSp>
        <p:nvCxnSpPr>
          <p:cNvPr id="15" name="Line"/>
          <p:cNvCxnSpPr/>
          <p:nvPr userDrawn="1"/>
        </p:nvCxnSpPr>
        <p:spPr>
          <a:xfrm>
            <a:off x="1554480" y="4754880"/>
            <a:ext cx="9144000" cy="0"/>
          </a:xfrm>
          <a:prstGeom prst="line">
            <a:avLst/>
          </a:prstGeom>
          <a:ln w="38100">
            <a:solidFill>
              <a:srgbClr val="1F3D7B"/>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rgbClr val="0063A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11924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3028950" y="183515"/>
            <a:ext cx="8686800" cy="731520"/>
          </a:xfrm>
          <a:ln>
            <a:noFill/>
          </a:ln>
        </p:spPr>
        <p:txBody>
          <a:bodyPr lIns="0" tIns="0" rIns="0" bIns="0" anchor="b" anchorCtr="0">
            <a:noAutofit/>
          </a:bodyPr>
          <a:lstStyle>
            <a:lvl1pPr>
              <a:defRPr sz="3000" b="1">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1908810"/>
            <a:ext cx="8321040" cy="4297680"/>
          </a:xfrm>
          <a:noFill/>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1908810"/>
            <a:ext cx="2743200" cy="429768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038105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18108" y="274320"/>
            <a:ext cx="9784080" cy="1097280"/>
          </a:xfrm>
        </p:spPr>
        <p:txBody>
          <a:bodyPr anchor="b" anchorCtr="0">
            <a:noAutofit/>
          </a:bodyPr>
          <a:lstStyle>
            <a:lvl1pPr>
              <a:defRPr sz="3600" b="1">
                <a:solidFill>
                  <a:schemeClr val="tx2"/>
                </a:solidFill>
              </a:defRPr>
            </a:lvl1pPr>
          </a:lstStyle>
          <a:p>
            <a:r>
              <a:rPr lang="en-US"/>
              <a:t>Click to edit Master title style</a:t>
            </a:r>
          </a:p>
        </p:txBody>
      </p:sp>
      <p:cxnSp>
        <p:nvCxnSpPr>
          <p:cNvPr id="16" name="Line"/>
          <p:cNvCxnSpPr/>
          <p:nvPr userDrawn="1"/>
        </p:nvCxnSpPr>
        <p:spPr>
          <a:xfrm flipV="1">
            <a:off x="1918108"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3" name="Subtitle"/>
          <p:cNvSpPr>
            <a:spLocks noGrp="1"/>
          </p:cNvSpPr>
          <p:nvPr>
            <p:ph type="body" idx="1"/>
          </p:nvPr>
        </p:nvSpPr>
        <p:spPr>
          <a:xfrm>
            <a:off x="1918108" y="1614021"/>
            <a:ext cx="9784080" cy="549117"/>
          </a:xfrm>
        </p:spPr>
        <p:txBody>
          <a:bodyPr>
            <a:noAutofit/>
          </a:bodyPr>
          <a:lstStyle>
            <a:lvl1pPr marL="0" indent="0">
              <a:buNone/>
              <a:defRPr sz="3200" b="1">
                <a:solidFill>
                  <a:srgbClr val="0063A7"/>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1915214" y="2219307"/>
            <a:ext cx="9784080" cy="4023360"/>
          </a:xfrm>
        </p:spPr>
        <p:txBody>
          <a:bodyPr/>
          <a:lstStyle>
            <a:lvl1pPr>
              <a:defRPr/>
            </a:lvl1pPr>
            <a:lvl2pPr>
              <a:defRPr/>
            </a:lvl2pPr>
          </a:lstStyle>
          <a:p>
            <a:pPr lvl="0"/>
            <a:r>
              <a:rPr lang="en-US"/>
              <a:t>Click to edit Master text styles</a:t>
            </a:r>
          </a:p>
          <a:p>
            <a:pPr lvl="1"/>
            <a:r>
              <a:rPr lang="en-US"/>
              <a:t>Second level</a:t>
            </a:r>
          </a:p>
          <a:p>
            <a:pPr lvl="2"/>
            <a:r>
              <a:rPr lang="en-US"/>
              <a:t>Third level</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5" name="Footer Placeholder"/>
          <p:cNvSpPr>
            <a:spLocks noGrp="1"/>
          </p:cNvSpPr>
          <p:nvPr>
            <p:ph type="ftr" sz="quarter" idx="11"/>
          </p:nvPr>
        </p:nvSpPr>
        <p:spPr>
          <a:xfrm>
            <a:off x="3840480" y="6309360"/>
            <a:ext cx="676656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878301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20240" y="274320"/>
            <a:ext cx="9784080" cy="1097280"/>
          </a:xfrm>
          <a:effectLst/>
        </p:spPr>
        <p:txBody>
          <a:bodyPr anchor="b" anchorCtr="0">
            <a:noAutofit/>
          </a:bodyPr>
          <a:lstStyle>
            <a:lvl1pPr>
              <a:defRPr sz="3600" b="1">
                <a:solidFill>
                  <a:schemeClr val="tx2"/>
                </a:solidFill>
              </a:defRPr>
            </a:lvl1pPr>
          </a:lstStyle>
          <a:p>
            <a:r>
              <a:rPr lang="en-US"/>
              <a:t>Click to edit Master title style</a:t>
            </a:r>
          </a:p>
        </p:txBody>
      </p:sp>
      <p:cxnSp>
        <p:nvCxnSpPr>
          <p:cNvPr id="10" name="Line"/>
          <p:cNvCxnSpPr/>
          <p:nvPr userDrawn="1"/>
        </p:nvCxnSpPr>
        <p:spPr>
          <a:xfrm flipV="1">
            <a:off x="1920240"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1920240" y="1642358"/>
            <a:ext cx="9784080" cy="4572000"/>
          </a:xfrm>
        </p:spPr>
        <p:txBody>
          <a:bodyPr/>
          <a:lstStyle>
            <a:lvl1pPr>
              <a:defRPr/>
            </a:lvl1pPr>
            <a:lvl2pPr>
              <a:defRPr/>
            </a:lvl2pPr>
          </a:lstStyle>
          <a:p>
            <a:pPr lvl="0"/>
            <a:r>
              <a:rPr lang="en-US"/>
              <a:t>Click to edit Master text styles</a:t>
            </a:r>
          </a:p>
          <a:p>
            <a:pPr lvl="1"/>
            <a:r>
              <a:rPr lang="en-US"/>
              <a:t>Second level</a:t>
            </a:r>
          </a:p>
          <a:p>
            <a:pPr lvl="2"/>
            <a:r>
              <a:rPr lang="en-US"/>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921987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08430" y="274320"/>
            <a:ext cx="9784080" cy="1097280"/>
          </a:xfrm>
          <a:effectLst/>
        </p:spPr>
        <p:txBody>
          <a:bodyPr anchor="b" anchorCtr="0">
            <a:noAutofit/>
          </a:bodyPr>
          <a:lstStyle>
            <a:lvl1pPr>
              <a:defRPr sz="3600" b="1">
                <a:solidFill>
                  <a:schemeClr val="tx2"/>
                </a:solidFill>
              </a:defRPr>
            </a:lvl1pPr>
          </a:lstStyle>
          <a:p>
            <a:r>
              <a:rPr lang="en-US"/>
              <a:t>Click to edit Master title style</a:t>
            </a:r>
          </a:p>
        </p:txBody>
      </p:sp>
      <p:cxnSp>
        <p:nvCxnSpPr>
          <p:cNvPr id="10" name="Line"/>
          <p:cNvCxnSpPr/>
          <p:nvPr userDrawn="1"/>
        </p:nvCxnSpPr>
        <p:spPr>
          <a:xfrm flipV="1">
            <a:off x="1909255"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1904237" y="1654235"/>
            <a:ext cx="4846320" cy="4572000"/>
          </a:xfrm>
        </p:spPr>
        <p:txBody>
          <a:bodyPr/>
          <a:lstStyle>
            <a:lvl1pPr>
              <a:defRPr/>
            </a:lvl1pPr>
            <a:lvl2pPr>
              <a:defRPr/>
            </a:lvl2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6858890" y="1656773"/>
            <a:ext cx="4846320" cy="45720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741587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cxnSp>
        <p:nvCxnSpPr>
          <p:cNvPr id="10" name="Line"/>
          <p:cNvCxnSpPr/>
          <p:nvPr userDrawn="1"/>
        </p:nvCxnSpPr>
        <p:spPr>
          <a:xfrm flipV="1">
            <a:off x="2194560" y="1554480"/>
            <a:ext cx="950976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640571"/>
            <a:ext cx="3108960" cy="45720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640571"/>
            <a:ext cx="3108960" cy="45720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646876"/>
            <a:ext cx="3108960" cy="4572000"/>
          </a:xfrm>
        </p:spPr>
        <p:txBody>
          <a:bodyPr/>
          <a:lstStyle>
            <a:lvl1pPr>
              <a:defRPr/>
            </a:lvl1pPr>
            <a:lvl2pPr>
              <a:defRPr/>
            </a:lvl2pPr>
          </a:lstStyle>
          <a:p>
            <a:pPr lvl="0"/>
            <a:r>
              <a:rPr lang="en-US"/>
              <a:t>Click to edit Master text styles</a:t>
            </a:r>
          </a:p>
          <a:p>
            <a:pPr lvl="1"/>
            <a:r>
              <a:rPr lang="en-US"/>
              <a:t>Second level</a:t>
            </a:r>
          </a:p>
          <a:p>
            <a:pPr lvl="2"/>
            <a:r>
              <a:rPr lang="en-US"/>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61931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2012871" y="274320"/>
            <a:ext cx="9692640" cy="1097280"/>
          </a:xfrm>
        </p:spPr>
        <p:txBody>
          <a:bodyPr/>
          <a:lstStyle>
            <a:lvl1pPr>
              <a:defRPr sz="3600" b="1">
                <a:solidFill>
                  <a:schemeClr val="tx2"/>
                </a:solidFill>
              </a:defRPr>
            </a:lvl1pPr>
          </a:lstStyle>
          <a:p>
            <a:r>
              <a:rPr lang="en-US"/>
              <a:t>Click to edit Master title style</a:t>
            </a:r>
          </a:p>
        </p:txBody>
      </p:sp>
      <p:sp>
        <p:nvSpPr>
          <p:cNvPr id="7" name="Chart Placeholder"/>
          <p:cNvSpPr>
            <a:spLocks noGrp="1"/>
          </p:cNvSpPr>
          <p:nvPr>
            <p:ph type="chart" sz="quarter" idx="13" hasCustomPrompt="1"/>
          </p:nvPr>
        </p:nvSpPr>
        <p:spPr>
          <a:xfrm>
            <a:off x="2006928" y="1463040"/>
            <a:ext cx="9692640" cy="4754880"/>
          </a:xfrm>
        </p:spPr>
        <p:txBody>
          <a:bodyPr anchor="ctr"/>
          <a:lstStyle>
            <a:lvl1pPr algn="ctr">
              <a:defRPr/>
            </a:lvl1pPr>
          </a:lstStyle>
          <a:p>
            <a:r>
              <a:rPr lang="en-US"/>
              <a:t> </a:t>
            </a:r>
          </a:p>
        </p:txBody>
      </p:sp>
      <p:sp>
        <p:nvSpPr>
          <p:cNvPr id="3" name="Date Placeholder"/>
          <p:cNvSpPr>
            <a:spLocks noGrp="1"/>
          </p:cNvSpPr>
          <p:nvPr>
            <p:ph type="dt" sz="half" idx="10"/>
          </p:nvPr>
        </p:nvSpPr>
        <p:spPr>
          <a:xfrm>
            <a:off x="1371600" y="6309360"/>
            <a:ext cx="2103120" cy="365125"/>
          </a:xfrm>
        </p:spPr>
        <p:txBody>
          <a:body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373977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27710"/>
            <a:ext cx="8686800" cy="914400"/>
          </a:xfrm>
        </p:spPr>
        <p:txBody>
          <a:bodyPr/>
          <a:lstStyle>
            <a:lvl1pPr>
              <a:defRPr sz="3600" b="1">
                <a:solidFill>
                  <a:schemeClr val="bg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457202" y="1841470"/>
            <a:ext cx="11247120" cy="438912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457184"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2729339"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96994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73530" y="17255"/>
            <a:ext cx="8686800" cy="914400"/>
          </a:xfrm>
          <a:ln>
            <a:noFill/>
          </a:ln>
        </p:spPr>
        <p:txBody>
          <a:bodyPr lIns="0" tIns="0" rIns="0" bIns="0" anchor="b" anchorCtr="0">
            <a:noAutofit/>
          </a:bodyPr>
          <a:lstStyle>
            <a:lvl1pPr>
              <a:defRPr sz="3000" b="1">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1908810"/>
            <a:ext cx="8321040" cy="429768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1908810"/>
            <a:ext cx="2743200" cy="429768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625103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31110"/>
            <a:ext cx="8686800" cy="914400"/>
          </a:xfrm>
        </p:spPr>
        <p:txBody>
          <a:bodyPr/>
          <a:lstStyle>
            <a:lvl1pPr>
              <a:defRPr sz="3600" b="1">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75011" y="1813764"/>
            <a:ext cx="5577840" cy="4389120"/>
          </a:xfrm>
        </p:spPr>
        <p:txBody>
          <a:bodyPr/>
          <a:lstStyle>
            <a:lvl1pPr>
              <a:defRPr/>
            </a:lvl1pPr>
            <a:lvl2pPr>
              <a:defRPr/>
            </a:lvl2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16978" y="1813764"/>
            <a:ext cx="5577840" cy="438912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484907"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2729338"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581115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33211"/>
            <a:ext cx="8686800" cy="914400"/>
          </a:xfrm>
        </p:spPr>
        <p:txBody>
          <a:bodyPr/>
          <a:lstStyle>
            <a:lvl1pPr>
              <a:defRPr sz="3600" b="1">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394612" y="1816926"/>
            <a:ext cx="3749040" cy="438912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164159" y="1819361"/>
            <a:ext cx="3749040" cy="4389120"/>
          </a:xfrm>
        </p:spPr>
        <p:txBody>
          <a:bodyPr/>
          <a:lstStyle>
            <a:lvl1pPr>
              <a:defRPr/>
            </a:lvl1pPr>
            <a:lvl2pPr>
              <a:defRPr/>
            </a:lvl2p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7932228" y="1821286"/>
            <a:ext cx="3749040" cy="438912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401774"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2715490"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128602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914806"/>
            <a:ext cx="8412480" cy="1371600"/>
          </a:xfrm>
        </p:spPr>
        <p:txBody>
          <a:bodyPr anchor="b" anchorCtr="0">
            <a:noAutofit/>
          </a:bodyPr>
          <a:lstStyle>
            <a:lvl1pPr algn="l">
              <a:defRPr sz="5400" b="1" baseline="0">
                <a:solidFill>
                  <a:schemeClr val="tx2"/>
                </a:solidFill>
              </a:defRPr>
            </a:lvl1pPr>
          </a:lstStyle>
          <a:p>
            <a:r>
              <a:rPr lang="en-US"/>
              <a:t>Thank you</a:t>
            </a:r>
          </a:p>
        </p:txBody>
      </p:sp>
      <p:cxnSp>
        <p:nvCxnSpPr>
          <p:cNvPr id="13" name="Line"/>
          <p:cNvCxnSpPr/>
          <p:nvPr userDrawn="1"/>
        </p:nvCxnSpPr>
        <p:spPr>
          <a:xfrm>
            <a:off x="1828800" y="4352727"/>
            <a:ext cx="8412480" cy="2625"/>
          </a:xfrm>
          <a:prstGeom prst="line">
            <a:avLst/>
          </a:prstGeom>
          <a:ln w="38100">
            <a:solidFill>
              <a:srgbClr val="1F3D7B"/>
            </a:solidFill>
          </a:ln>
          <a:effectLst/>
        </p:spPr>
        <p:style>
          <a:lnRef idx="3">
            <a:schemeClr val="accent5"/>
          </a:lnRef>
          <a:fillRef idx="0">
            <a:schemeClr val="accent5"/>
          </a:fillRef>
          <a:effectRef idx="2">
            <a:schemeClr val="accent5"/>
          </a:effectRef>
          <a:fontRef idx="minor">
            <a:schemeClr val="tx1"/>
          </a:fontRef>
        </p:style>
      </p:cxnSp>
      <p:sp>
        <p:nvSpPr>
          <p:cNvPr id="7" name="Text Placeholder"/>
          <p:cNvSpPr>
            <a:spLocks noGrp="1"/>
          </p:cNvSpPr>
          <p:nvPr>
            <p:ph type="body" sz="quarter" idx="13"/>
          </p:nvPr>
        </p:nvSpPr>
        <p:spPr>
          <a:xfrm>
            <a:off x="1828800" y="4480560"/>
            <a:ext cx="8412480" cy="1554480"/>
          </a:xfrm>
        </p:spPr>
        <p:txBody>
          <a:bodyPr>
            <a:noAutofit/>
          </a:bodyPr>
          <a:lstStyle>
            <a:lvl1pPr marL="0" indent="0" algn="l">
              <a:buNone/>
              <a:defRPr sz="2400" b="1">
                <a:solidFill>
                  <a:srgbClr val="0063A7"/>
                </a:solidFill>
              </a:defRPr>
            </a:lvl1pPr>
          </a:lstStyle>
          <a:p>
            <a:pPr lvl="0"/>
            <a:r>
              <a:rPr lang="en-US"/>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a:p>
        </p:txBody>
      </p:sp>
      <p:sp>
        <p:nvSpPr>
          <p:cNvPr id="4" name="Footer Placeholder"/>
          <p:cNvSpPr>
            <a:spLocks noGrp="1"/>
          </p:cNvSpPr>
          <p:nvPr>
            <p:ph type="ftr" sz="quarter" idx="11"/>
          </p:nvPr>
        </p:nvSpPr>
        <p:spPr>
          <a:xfrm>
            <a:off x="2743200"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173294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9027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3200399"/>
            <a:ext cx="9144000" cy="1367619"/>
          </a:xfrm>
        </p:spPr>
        <p:txBody>
          <a:bodyPr anchor="b">
            <a:noAutofit/>
          </a:bodyPr>
          <a:lstStyle>
            <a:lvl1pPr algn="l">
              <a:defRPr lang="en-US" sz="4000" dirty="0" smtClean="0"/>
            </a:lvl1pPr>
          </a:lstStyle>
          <a:p>
            <a:r>
              <a:rPr lang="en-US"/>
              <a:t>Click to edit Master title style</a:t>
            </a:r>
          </a:p>
        </p:txBody>
      </p:sp>
      <p:cxnSp>
        <p:nvCxnSpPr>
          <p:cNvPr id="15" name="Line"/>
          <p:cNvCxnSpPr/>
          <p:nvPr userDrawn="1"/>
        </p:nvCxnSpPr>
        <p:spPr>
          <a:xfrm>
            <a:off x="1554480" y="4754880"/>
            <a:ext cx="9144000" cy="0"/>
          </a:xfrm>
          <a:prstGeom prst="line">
            <a:avLst/>
          </a:prstGeom>
          <a:ln w="38100">
            <a:solidFill>
              <a:srgbClr val="1F3D7B"/>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rgbClr val="0063A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148257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3028950" y="183515"/>
            <a:ext cx="8686800" cy="731520"/>
          </a:xfrm>
          <a:ln>
            <a:noFill/>
          </a:ln>
        </p:spPr>
        <p:txBody>
          <a:bodyPr lIns="0" tIns="0" rIns="0" bIns="0" anchor="b" anchorCtr="0">
            <a:noAutofit/>
          </a:bodyPr>
          <a:lstStyle>
            <a:lvl1pPr>
              <a:defRPr sz="3000" b="1">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1908810"/>
            <a:ext cx="8321040" cy="4297680"/>
          </a:xfrm>
          <a:noFill/>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1908810"/>
            <a:ext cx="2743200" cy="429768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336822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18108" y="274320"/>
            <a:ext cx="9784080" cy="1097280"/>
          </a:xfrm>
        </p:spPr>
        <p:txBody>
          <a:bodyPr anchor="b" anchorCtr="0">
            <a:noAutofit/>
          </a:bodyPr>
          <a:lstStyle>
            <a:lvl1pPr>
              <a:defRPr sz="3600" b="1">
                <a:solidFill>
                  <a:schemeClr val="tx2"/>
                </a:solidFill>
              </a:defRPr>
            </a:lvl1pPr>
          </a:lstStyle>
          <a:p>
            <a:r>
              <a:rPr lang="en-US"/>
              <a:t>Click to edit Master title style</a:t>
            </a:r>
          </a:p>
        </p:txBody>
      </p:sp>
      <p:cxnSp>
        <p:nvCxnSpPr>
          <p:cNvPr id="16" name="Line"/>
          <p:cNvCxnSpPr/>
          <p:nvPr userDrawn="1"/>
        </p:nvCxnSpPr>
        <p:spPr>
          <a:xfrm flipV="1">
            <a:off x="1918108"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3" name="Subtitle"/>
          <p:cNvSpPr>
            <a:spLocks noGrp="1"/>
          </p:cNvSpPr>
          <p:nvPr>
            <p:ph type="body" idx="1"/>
          </p:nvPr>
        </p:nvSpPr>
        <p:spPr>
          <a:xfrm>
            <a:off x="1918108" y="1614021"/>
            <a:ext cx="9784080" cy="549117"/>
          </a:xfrm>
        </p:spPr>
        <p:txBody>
          <a:bodyPr>
            <a:noAutofit/>
          </a:bodyPr>
          <a:lstStyle>
            <a:lvl1pPr marL="0" indent="0">
              <a:buNone/>
              <a:defRPr sz="3200" b="1">
                <a:solidFill>
                  <a:srgbClr val="0063A7"/>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1915214" y="2219307"/>
            <a:ext cx="9784080" cy="402336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Fifth level</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5" name="Footer Placeholder"/>
          <p:cNvSpPr>
            <a:spLocks noGrp="1"/>
          </p:cNvSpPr>
          <p:nvPr>
            <p:ph type="ftr" sz="quarter" idx="11"/>
          </p:nvPr>
        </p:nvSpPr>
        <p:spPr>
          <a:xfrm>
            <a:off x="3840480" y="6309360"/>
            <a:ext cx="676656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654418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20240" y="274320"/>
            <a:ext cx="9784080" cy="1097280"/>
          </a:xfrm>
          <a:effectLst/>
        </p:spPr>
        <p:txBody>
          <a:bodyPr anchor="b" anchorCtr="0">
            <a:noAutofit/>
          </a:bodyPr>
          <a:lstStyle>
            <a:lvl1pPr>
              <a:defRPr sz="3600" b="1">
                <a:solidFill>
                  <a:schemeClr val="tx2"/>
                </a:solidFill>
              </a:defRPr>
            </a:lvl1pPr>
          </a:lstStyle>
          <a:p>
            <a:r>
              <a:rPr lang="en-US"/>
              <a:t>Click to edit Master title style</a:t>
            </a:r>
          </a:p>
        </p:txBody>
      </p:sp>
      <p:cxnSp>
        <p:nvCxnSpPr>
          <p:cNvPr id="10" name="Line"/>
          <p:cNvCxnSpPr/>
          <p:nvPr userDrawn="1"/>
        </p:nvCxnSpPr>
        <p:spPr>
          <a:xfrm flipV="1">
            <a:off x="1920240"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1920240" y="1642358"/>
            <a:ext cx="9784080" cy="457200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380730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08430" y="274320"/>
            <a:ext cx="9784080" cy="1097280"/>
          </a:xfrm>
          <a:effectLst/>
        </p:spPr>
        <p:txBody>
          <a:bodyPr anchor="b" anchorCtr="0">
            <a:noAutofit/>
          </a:bodyPr>
          <a:lstStyle>
            <a:lvl1pPr>
              <a:defRPr sz="3600" b="1">
                <a:solidFill>
                  <a:schemeClr val="tx2"/>
                </a:solidFill>
              </a:defRPr>
            </a:lvl1pPr>
          </a:lstStyle>
          <a:p>
            <a:r>
              <a:rPr lang="en-US"/>
              <a:t>Click to edit Master title style</a:t>
            </a:r>
          </a:p>
        </p:txBody>
      </p:sp>
      <p:cxnSp>
        <p:nvCxnSpPr>
          <p:cNvPr id="10" name="Line"/>
          <p:cNvCxnSpPr/>
          <p:nvPr userDrawn="1"/>
        </p:nvCxnSpPr>
        <p:spPr>
          <a:xfrm flipV="1">
            <a:off x="1909255"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1904237" y="1654235"/>
            <a:ext cx="4846320" cy="457200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Fifth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6858890" y="1656773"/>
            <a:ext cx="4846320" cy="457200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70093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cxnSp>
        <p:nvCxnSpPr>
          <p:cNvPr id="10" name="Line"/>
          <p:cNvCxnSpPr/>
          <p:nvPr userDrawn="1"/>
        </p:nvCxnSpPr>
        <p:spPr>
          <a:xfrm flipV="1">
            <a:off x="2194560" y="1554480"/>
            <a:ext cx="950976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640571"/>
            <a:ext cx="3108960" cy="457200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Fifth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640571"/>
            <a:ext cx="3108960" cy="457200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Fifth level</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646876"/>
            <a:ext cx="3108960" cy="457200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82868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18108" y="274320"/>
            <a:ext cx="9784080" cy="1097280"/>
          </a:xfrm>
        </p:spPr>
        <p:txBody>
          <a:bodyPr anchor="b" anchorCtr="0">
            <a:noAutofit/>
          </a:bodyPr>
          <a:lstStyle>
            <a:lvl1pPr>
              <a:defRPr sz="3600" b="1">
                <a:solidFill>
                  <a:schemeClr val="tx2"/>
                </a:solidFill>
              </a:defRPr>
            </a:lvl1pPr>
          </a:lstStyle>
          <a:p>
            <a:r>
              <a:rPr lang="en-US"/>
              <a:t>Click to edit Master title style</a:t>
            </a:r>
          </a:p>
        </p:txBody>
      </p:sp>
      <p:cxnSp>
        <p:nvCxnSpPr>
          <p:cNvPr id="16" name="Line"/>
          <p:cNvCxnSpPr/>
          <p:nvPr userDrawn="1"/>
        </p:nvCxnSpPr>
        <p:spPr>
          <a:xfrm flipV="1">
            <a:off x="1918108"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3" name="Subtitle"/>
          <p:cNvSpPr>
            <a:spLocks noGrp="1"/>
          </p:cNvSpPr>
          <p:nvPr>
            <p:ph type="body" idx="1"/>
          </p:nvPr>
        </p:nvSpPr>
        <p:spPr>
          <a:xfrm>
            <a:off x="1918108" y="1614021"/>
            <a:ext cx="9784080" cy="549117"/>
          </a:xfrm>
        </p:spPr>
        <p:txBody>
          <a:bodyPr>
            <a:noAutofit/>
          </a:bodyPr>
          <a:lstStyle>
            <a:lvl1pPr marL="0" indent="0">
              <a:buNone/>
              <a:defRPr sz="3200" b="1">
                <a:solidFill>
                  <a:srgbClr val="0063A7"/>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1915214" y="2219307"/>
            <a:ext cx="9784080" cy="4023360"/>
          </a:xfrm>
        </p:spPr>
        <p:txBody>
          <a:bodyPr/>
          <a:lstStyle/>
          <a:p>
            <a:pPr lvl="0"/>
            <a:r>
              <a:rPr lang="en-US"/>
              <a:t>Click to edit Master text styles</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5" name="Footer Placeholder"/>
          <p:cNvSpPr>
            <a:spLocks noGrp="1"/>
          </p:cNvSpPr>
          <p:nvPr>
            <p:ph type="ftr" sz="quarter" idx="11"/>
          </p:nvPr>
        </p:nvSpPr>
        <p:spPr>
          <a:xfrm>
            <a:off x="3840480" y="6309360"/>
            <a:ext cx="676656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94958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2012871" y="274320"/>
            <a:ext cx="9692640" cy="1097280"/>
          </a:xfrm>
        </p:spPr>
        <p:txBody>
          <a:bodyPr/>
          <a:lstStyle>
            <a:lvl1pPr>
              <a:defRPr sz="3600" b="1">
                <a:solidFill>
                  <a:schemeClr val="tx2"/>
                </a:solidFill>
              </a:defRPr>
            </a:lvl1pPr>
          </a:lstStyle>
          <a:p>
            <a:r>
              <a:rPr lang="en-US"/>
              <a:t>Click to edit Master title style</a:t>
            </a:r>
          </a:p>
        </p:txBody>
      </p:sp>
      <p:sp>
        <p:nvSpPr>
          <p:cNvPr id="7" name="Chart Placeholder"/>
          <p:cNvSpPr>
            <a:spLocks noGrp="1"/>
          </p:cNvSpPr>
          <p:nvPr>
            <p:ph type="chart" sz="quarter" idx="13" hasCustomPrompt="1"/>
          </p:nvPr>
        </p:nvSpPr>
        <p:spPr>
          <a:xfrm>
            <a:off x="2006928" y="1463040"/>
            <a:ext cx="9692640" cy="4754880"/>
          </a:xfrm>
        </p:spPr>
        <p:txBody>
          <a:bodyPr anchor="ctr"/>
          <a:lstStyle>
            <a:lvl1pPr algn="ctr">
              <a:defRPr/>
            </a:lvl1pPr>
          </a:lstStyle>
          <a:p>
            <a:r>
              <a:rPr lang="en-US"/>
              <a:t> </a:t>
            </a:r>
          </a:p>
        </p:txBody>
      </p:sp>
      <p:sp>
        <p:nvSpPr>
          <p:cNvPr id="3" name="Date Placeholder"/>
          <p:cNvSpPr>
            <a:spLocks noGrp="1"/>
          </p:cNvSpPr>
          <p:nvPr>
            <p:ph type="dt" sz="half" idx="10"/>
          </p:nvPr>
        </p:nvSpPr>
        <p:spPr>
          <a:xfrm>
            <a:off x="1371600" y="6309360"/>
            <a:ext cx="2103120" cy="365125"/>
          </a:xfrm>
        </p:spPr>
        <p:txBody>
          <a:body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799195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27710"/>
            <a:ext cx="8686800" cy="914400"/>
          </a:xfrm>
        </p:spPr>
        <p:txBody>
          <a:bodyPr/>
          <a:lstStyle>
            <a:lvl1pPr>
              <a:defRPr sz="3600" b="1">
                <a:solidFill>
                  <a:schemeClr val="bg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457202" y="1841470"/>
            <a:ext cx="11247120" cy="43891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457184"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2729339"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723190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31110"/>
            <a:ext cx="8686800" cy="914400"/>
          </a:xfrm>
        </p:spPr>
        <p:txBody>
          <a:bodyPr/>
          <a:lstStyle>
            <a:lvl1pPr>
              <a:defRPr sz="3600" b="1">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75011" y="1813764"/>
            <a:ext cx="557784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16978" y="1813764"/>
            <a:ext cx="557784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484907"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2729338"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808384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33211"/>
            <a:ext cx="8686800" cy="914400"/>
          </a:xfrm>
        </p:spPr>
        <p:txBody>
          <a:bodyPr/>
          <a:lstStyle>
            <a:lvl1pPr>
              <a:defRPr sz="3600" b="1">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394612" y="1816926"/>
            <a:ext cx="374904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164159" y="1819361"/>
            <a:ext cx="374904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7932228" y="1821286"/>
            <a:ext cx="374904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401774"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2715490"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946397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914806"/>
            <a:ext cx="8412480" cy="1371600"/>
          </a:xfrm>
        </p:spPr>
        <p:txBody>
          <a:bodyPr anchor="b" anchorCtr="0">
            <a:noAutofit/>
          </a:bodyPr>
          <a:lstStyle>
            <a:lvl1pPr algn="l">
              <a:defRPr sz="5400" b="1" baseline="0">
                <a:solidFill>
                  <a:schemeClr val="tx2"/>
                </a:solidFill>
              </a:defRPr>
            </a:lvl1pPr>
          </a:lstStyle>
          <a:p>
            <a:r>
              <a:rPr lang="en-US"/>
              <a:t>Thank you</a:t>
            </a:r>
          </a:p>
        </p:txBody>
      </p:sp>
      <p:cxnSp>
        <p:nvCxnSpPr>
          <p:cNvPr id="13" name="Line"/>
          <p:cNvCxnSpPr/>
          <p:nvPr userDrawn="1"/>
        </p:nvCxnSpPr>
        <p:spPr>
          <a:xfrm>
            <a:off x="1828800" y="4352727"/>
            <a:ext cx="8412480" cy="2625"/>
          </a:xfrm>
          <a:prstGeom prst="line">
            <a:avLst/>
          </a:prstGeom>
          <a:ln w="38100">
            <a:solidFill>
              <a:srgbClr val="1F3D7B"/>
            </a:solidFill>
          </a:ln>
          <a:effectLst/>
        </p:spPr>
        <p:style>
          <a:lnRef idx="3">
            <a:schemeClr val="accent5"/>
          </a:lnRef>
          <a:fillRef idx="0">
            <a:schemeClr val="accent5"/>
          </a:fillRef>
          <a:effectRef idx="2">
            <a:schemeClr val="accent5"/>
          </a:effectRef>
          <a:fontRef idx="minor">
            <a:schemeClr val="tx1"/>
          </a:fontRef>
        </p:style>
      </p:cxnSp>
      <p:sp>
        <p:nvSpPr>
          <p:cNvPr id="7" name="Text Placeholder"/>
          <p:cNvSpPr>
            <a:spLocks noGrp="1"/>
          </p:cNvSpPr>
          <p:nvPr>
            <p:ph type="body" sz="quarter" idx="13"/>
          </p:nvPr>
        </p:nvSpPr>
        <p:spPr>
          <a:xfrm>
            <a:off x="1828800" y="4480560"/>
            <a:ext cx="8412480" cy="1554480"/>
          </a:xfrm>
        </p:spPr>
        <p:txBody>
          <a:bodyPr>
            <a:noAutofit/>
          </a:bodyPr>
          <a:lstStyle>
            <a:lvl1pPr marL="0" indent="0" algn="l">
              <a:buNone/>
              <a:defRPr sz="2400" b="1">
                <a:solidFill>
                  <a:srgbClr val="0063A7"/>
                </a:solidFill>
              </a:defRPr>
            </a:lvl1pPr>
          </a:lstStyle>
          <a:p>
            <a:pPr lvl="0"/>
            <a:r>
              <a:rPr lang="en-US"/>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a:p>
        </p:txBody>
      </p:sp>
      <p:sp>
        <p:nvSpPr>
          <p:cNvPr id="4" name="Footer Placeholder"/>
          <p:cNvSpPr>
            <a:spLocks noGrp="1"/>
          </p:cNvSpPr>
          <p:nvPr>
            <p:ph type="ftr" sz="quarter" idx="11"/>
          </p:nvPr>
        </p:nvSpPr>
        <p:spPr>
          <a:xfrm>
            <a:off x="2743200"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3321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20240" y="274320"/>
            <a:ext cx="9784080" cy="1097280"/>
          </a:xfrm>
          <a:effectLst/>
        </p:spPr>
        <p:txBody>
          <a:bodyPr anchor="b" anchorCtr="0">
            <a:noAutofit/>
          </a:bodyPr>
          <a:lstStyle>
            <a:lvl1pPr>
              <a:defRPr sz="3600" b="1">
                <a:solidFill>
                  <a:schemeClr val="tx2"/>
                </a:solidFill>
              </a:defRPr>
            </a:lvl1pPr>
          </a:lstStyle>
          <a:p>
            <a:r>
              <a:rPr lang="en-US"/>
              <a:t>Click to edit Master title style</a:t>
            </a:r>
          </a:p>
        </p:txBody>
      </p:sp>
      <p:cxnSp>
        <p:nvCxnSpPr>
          <p:cNvPr id="10" name="Line"/>
          <p:cNvCxnSpPr/>
          <p:nvPr userDrawn="1"/>
        </p:nvCxnSpPr>
        <p:spPr>
          <a:xfrm flipV="1">
            <a:off x="1920240"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1920240" y="1642358"/>
            <a:ext cx="9784080" cy="457200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82914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08430" y="274320"/>
            <a:ext cx="9784080" cy="1097280"/>
          </a:xfrm>
          <a:effectLst/>
        </p:spPr>
        <p:txBody>
          <a:bodyPr anchor="b" anchorCtr="0">
            <a:noAutofit/>
          </a:bodyPr>
          <a:lstStyle>
            <a:lvl1pPr>
              <a:defRPr sz="3600" b="1">
                <a:solidFill>
                  <a:schemeClr val="tx2"/>
                </a:solidFill>
              </a:defRPr>
            </a:lvl1pPr>
          </a:lstStyle>
          <a:p>
            <a:r>
              <a:rPr lang="en-US"/>
              <a:t>Click to edit Master title style</a:t>
            </a:r>
          </a:p>
        </p:txBody>
      </p:sp>
      <p:cxnSp>
        <p:nvCxnSpPr>
          <p:cNvPr id="10" name="Line"/>
          <p:cNvCxnSpPr/>
          <p:nvPr userDrawn="1"/>
        </p:nvCxnSpPr>
        <p:spPr>
          <a:xfrm flipV="1">
            <a:off x="1909255"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1904237" y="1654235"/>
            <a:ext cx="4846320" cy="457200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6858890" y="1656773"/>
            <a:ext cx="4846320" cy="457200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27796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cxnSp>
        <p:nvCxnSpPr>
          <p:cNvPr id="10" name="Line"/>
          <p:cNvCxnSpPr/>
          <p:nvPr userDrawn="1"/>
        </p:nvCxnSpPr>
        <p:spPr>
          <a:xfrm flipV="1">
            <a:off x="2194560" y="1554480"/>
            <a:ext cx="950976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640571"/>
            <a:ext cx="3108960" cy="457200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640571"/>
            <a:ext cx="3108960" cy="457200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646876"/>
            <a:ext cx="3108960" cy="457200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26427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2012871" y="274320"/>
            <a:ext cx="9692640" cy="1097280"/>
          </a:xfrm>
        </p:spPr>
        <p:txBody>
          <a:bodyPr/>
          <a:lstStyle>
            <a:lvl1pPr>
              <a:defRPr sz="3600" b="1">
                <a:solidFill>
                  <a:schemeClr val="tx2"/>
                </a:solidFill>
              </a:defRPr>
            </a:lvl1pPr>
          </a:lstStyle>
          <a:p>
            <a:r>
              <a:rPr lang="en-US"/>
              <a:t>Click to edit Master title style</a:t>
            </a:r>
          </a:p>
        </p:txBody>
      </p:sp>
      <p:sp>
        <p:nvSpPr>
          <p:cNvPr id="7" name="Chart Placeholder"/>
          <p:cNvSpPr>
            <a:spLocks noGrp="1"/>
          </p:cNvSpPr>
          <p:nvPr>
            <p:ph type="chart" sz="quarter" idx="13" hasCustomPrompt="1"/>
          </p:nvPr>
        </p:nvSpPr>
        <p:spPr>
          <a:xfrm>
            <a:off x="2020783" y="1463040"/>
            <a:ext cx="9692640" cy="4754880"/>
          </a:xfrm>
        </p:spPr>
        <p:txBody>
          <a:bodyPr anchor="ctr"/>
          <a:lstStyle>
            <a:lvl1pPr algn="ctr">
              <a:defRPr/>
            </a:lvl1pPr>
          </a:lstStyle>
          <a:p>
            <a:r>
              <a:rPr lang="en-US"/>
              <a:t> </a:t>
            </a:r>
          </a:p>
        </p:txBody>
      </p:sp>
      <p:sp>
        <p:nvSpPr>
          <p:cNvPr id="3" name="Date Placeholder"/>
          <p:cNvSpPr>
            <a:spLocks noGrp="1"/>
          </p:cNvSpPr>
          <p:nvPr>
            <p:ph type="dt" sz="half" idx="10"/>
          </p:nvPr>
        </p:nvSpPr>
        <p:spPr>
          <a:xfrm>
            <a:off x="1371600" y="6309360"/>
            <a:ext cx="2103120" cy="365125"/>
          </a:xfrm>
        </p:spPr>
        <p:txBody>
          <a:body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43257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27710"/>
            <a:ext cx="8686800" cy="914400"/>
          </a:xfrm>
        </p:spPr>
        <p:txBody>
          <a:bodyPr/>
          <a:lstStyle>
            <a:lvl1pPr>
              <a:defRPr sz="3600" b="1">
                <a:solidFill>
                  <a:schemeClr val="bg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457202" y="1841470"/>
            <a:ext cx="11247120" cy="4389120"/>
          </a:xfrm>
        </p:spPr>
        <p:txBody>
          <a:bodyPr/>
          <a:lstStyle/>
          <a:p>
            <a:pPr lvl="0"/>
            <a:r>
              <a:rPr lang="en-US"/>
              <a:t>Click to edit Master text styles</a:t>
            </a:r>
          </a:p>
        </p:txBody>
      </p:sp>
      <p:sp>
        <p:nvSpPr>
          <p:cNvPr id="3" name="Date Placeholder"/>
          <p:cNvSpPr>
            <a:spLocks noGrp="1"/>
          </p:cNvSpPr>
          <p:nvPr>
            <p:ph type="dt" sz="half" idx="10"/>
          </p:nvPr>
        </p:nvSpPr>
        <p:spPr>
          <a:xfrm>
            <a:off x="457184"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2729339"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36665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31110"/>
            <a:ext cx="8686800" cy="914400"/>
          </a:xfrm>
        </p:spPr>
        <p:txBody>
          <a:bodyPr/>
          <a:lstStyle>
            <a:lvl1pPr>
              <a:defRPr sz="3600" b="1">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75011" y="1813764"/>
            <a:ext cx="5577840" cy="438912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16978" y="1813764"/>
            <a:ext cx="5577840" cy="4389120"/>
          </a:xfrm>
        </p:spPr>
        <p:txBody>
          <a:bodyPr/>
          <a:lstStyle/>
          <a:p>
            <a:pPr lvl="0"/>
            <a:r>
              <a:rPr lang="en-US"/>
              <a:t>Click to edit Master text styles</a:t>
            </a:r>
          </a:p>
        </p:txBody>
      </p:sp>
      <p:sp>
        <p:nvSpPr>
          <p:cNvPr id="3" name="Date Placeholder"/>
          <p:cNvSpPr>
            <a:spLocks noGrp="1"/>
          </p:cNvSpPr>
          <p:nvPr>
            <p:ph type="dt" sz="half" idx="10"/>
          </p:nvPr>
        </p:nvSpPr>
        <p:spPr>
          <a:xfrm>
            <a:off x="484907"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2729338"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86999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a:t>Click to edit Master text styles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Body text styles slides consist of Verdana (Body) font 24 pt. with 6 pt. space before and after paragraphs and single line spacing.</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3937078584"/>
      </p:ext>
    </p:extLst>
  </p:cSld>
  <p:clrMap bg1="lt1" tx1="dk1" bg2="lt2" tx2="dk2" accent1="accent1" accent2="accent2" accent3="accent3" accent4="accent4" accent5="accent5" accent6="accent6" hlink="hlink" folHlink="folHlink"/>
  <p:sldLayoutIdLst>
    <p:sldLayoutId id="2147483702" r:id="rId1"/>
    <p:sldLayoutId id="2147483723" r:id="rId2"/>
    <p:sldLayoutId id="2147483704" r:id="rId3"/>
    <p:sldLayoutId id="2147483706" r:id="rId4"/>
    <p:sldLayoutId id="2147483718" r:id="rId5"/>
    <p:sldLayoutId id="2147483724" r:id="rId6"/>
    <p:sldLayoutId id="2147483716" r:id="rId7"/>
    <p:sldLayoutId id="2147483719" r:id="rId8"/>
    <p:sldLayoutId id="2147483720" r:id="rId9"/>
    <p:sldLayoutId id="2147483725" r:id="rId10"/>
    <p:sldLayoutId id="2147483710" r:id="rId11"/>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37086511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50" r:id="rId8"/>
    <p:sldLayoutId id="2147483751" r:id="rId9"/>
    <p:sldLayoutId id="2147483752" r:id="rId10"/>
    <p:sldLayoutId id="2147483737" r:id="rId11"/>
    <p:sldLayoutId id="2147483757" r:id="rId12"/>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457200" indent="-228600" algn="l" defTabSz="914400" rtl="0" eaLnBrk="1" latinLnBrk="0" hangingPunct="1">
        <a:lnSpc>
          <a:spcPct val="100000"/>
        </a:lnSpc>
        <a:spcBef>
          <a:spcPts val="600"/>
        </a:spcBef>
        <a:spcAft>
          <a:spcPts val="600"/>
        </a:spcAft>
        <a:buFont typeface="Verdana" panose="020B060403050404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SzPct val="85000"/>
        <a:buFont typeface="Wingdings 3" panose="05040102010807070707" pitchFamily="18" charset="2"/>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600"/>
        </a:spcBef>
        <a:spcAft>
          <a:spcPts val="600"/>
        </a:spcAft>
        <a:buSzPct val="85000"/>
        <a:buFont typeface="Aleo" panose="00000500000000000000" pitchFamily="2"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261663671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53" r:id="rId8"/>
    <p:sldLayoutId id="2147483754" r:id="rId9"/>
    <p:sldLayoutId id="2147483755" r:id="rId10"/>
    <p:sldLayoutId id="2147483749" r:id="rId11"/>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457200" indent="-365760" algn="l" defTabSz="914400" rtl="0" eaLnBrk="1" latinLnBrk="0" hangingPunct="1">
        <a:lnSpc>
          <a:spcPct val="100000"/>
        </a:lnSpc>
        <a:spcBef>
          <a:spcPts val="600"/>
        </a:spcBef>
        <a:spcAft>
          <a:spcPts val="600"/>
        </a:spcAft>
        <a:buFont typeface="+mj-lt"/>
        <a:buAutoNum type="arabicPeriod"/>
        <a:defRPr sz="2400" kern="1200">
          <a:solidFill>
            <a:schemeClr val="tx1"/>
          </a:solidFill>
          <a:latin typeface="+mn-lt"/>
          <a:ea typeface="+mn-ea"/>
          <a:cs typeface="+mn-cs"/>
        </a:defRPr>
      </a:lvl1pPr>
      <a:lvl2pPr marL="822960" indent="-365760" algn="l" defTabSz="914400" rtl="0" eaLnBrk="1" latinLnBrk="0" hangingPunct="1">
        <a:lnSpc>
          <a:spcPct val="100000"/>
        </a:lnSpc>
        <a:spcBef>
          <a:spcPts val="600"/>
        </a:spcBef>
        <a:spcAft>
          <a:spcPts val="600"/>
        </a:spcAft>
        <a:buFont typeface="+mj-lt"/>
        <a:buAutoNum type="alphaUcPeriod"/>
        <a:defRPr sz="2400" kern="1200">
          <a:solidFill>
            <a:schemeClr val="tx1"/>
          </a:solidFill>
          <a:latin typeface="+mn-lt"/>
          <a:ea typeface="+mn-ea"/>
          <a:cs typeface="+mn-cs"/>
        </a:defRPr>
      </a:lvl2pPr>
      <a:lvl3pPr marL="1188720" indent="-365760" algn="l" defTabSz="914400" rtl="0" eaLnBrk="1" latinLnBrk="0" hangingPunct="1">
        <a:lnSpc>
          <a:spcPct val="100000"/>
        </a:lnSpc>
        <a:spcBef>
          <a:spcPts val="600"/>
        </a:spcBef>
        <a:spcAft>
          <a:spcPts val="600"/>
        </a:spcAft>
        <a:buFont typeface="+mj-lt"/>
        <a:buAutoNum type="alphaLcPeriod"/>
        <a:defRPr sz="2400" kern="1200">
          <a:solidFill>
            <a:schemeClr val="tx1"/>
          </a:solidFill>
          <a:latin typeface="+mn-lt"/>
          <a:ea typeface="+mn-ea"/>
          <a:cs typeface="+mn-cs"/>
        </a:defRPr>
      </a:lvl3pPr>
      <a:lvl4pPr marL="1554480" indent="-365760" algn="l" defTabSz="914400" rtl="0" eaLnBrk="1" latinLnBrk="0" hangingPunct="1">
        <a:lnSpc>
          <a:spcPct val="100000"/>
        </a:lnSpc>
        <a:spcBef>
          <a:spcPts val="600"/>
        </a:spcBef>
        <a:spcAft>
          <a:spcPts val="600"/>
        </a:spcAft>
        <a:buFont typeface="+mj-lt"/>
        <a:buAutoNum type="arabicParenR"/>
        <a:defRPr sz="2400" kern="1200">
          <a:solidFill>
            <a:schemeClr val="tx1"/>
          </a:solidFill>
          <a:latin typeface="+mn-lt"/>
          <a:ea typeface="+mn-ea"/>
          <a:cs typeface="+mn-cs"/>
        </a:defRPr>
      </a:lvl4pPr>
      <a:lvl5pPr marL="1920240" indent="-365760" algn="l" defTabSz="914400" rtl="0" eaLnBrk="1" latinLnBrk="0" hangingPunct="1">
        <a:lnSpc>
          <a:spcPct val="100000"/>
        </a:lnSpc>
        <a:spcBef>
          <a:spcPts val="600"/>
        </a:spcBef>
        <a:spcAft>
          <a:spcPts val="600"/>
        </a:spcAft>
        <a:buFont typeface="+mj-lt"/>
        <a:buAutoNum type="alphaLcParen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app.mural.co/t/officeofagingservicescoordin7048/m/officeofagingservicescoordin7048/1757006680083/fdb851ddee2d6b06535832c2ea19e66647f74cf3?sender=u485de3cefceab19845af8273" TargetMode="External"/><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mailto:Sara.Damiano@hhs.Texas.gov"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mailto:Stephanie.Taylor@hhs.Texas.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www.hhs.texas.gov/about/community-engagement/age-well-live-well/aging-texas-well" TargetMode="External"/><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hhs.texas.gov/about/community-engagement/age-well-live-well/aging-texas-well"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ctrTitle"/>
          </p:nvPr>
        </p:nvSpPr>
        <p:spPr>
          <a:xfrm>
            <a:off x="1554480" y="3200399"/>
            <a:ext cx="9863488" cy="1367619"/>
          </a:xfrm>
        </p:spPr>
        <p:txBody>
          <a:bodyPr/>
          <a:lstStyle/>
          <a:p>
            <a:r>
              <a:rPr lang="en-US" dirty="0"/>
              <a:t>Aging Texas Well (ATW) Strategic Plan</a:t>
            </a:r>
          </a:p>
        </p:txBody>
      </p:sp>
      <p:sp>
        <p:nvSpPr>
          <p:cNvPr id="6" name="Subtitle"/>
          <p:cNvSpPr>
            <a:spLocks noGrp="1"/>
          </p:cNvSpPr>
          <p:nvPr>
            <p:ph type="subTitle" idx="1"/>
          </p:nvPr>
        </p:nvSpPr>
        <p:spPr>
          <a:xfrm>
            <a:off x="1554480" y="4930403"/>
            <a:ext cx="9144000" cy="1188720"/>
          </a:xfrm>
        </p:spPr>
        <p:txBody>
          <a:bodyPr/>
          <a:lstStyle/>
          <a:p>
            <a:r>
              <a:rPr lang="en-US" dirty="0"/>
              <a:t>Texas’ Multisector Plan on Aging (MPA)</a:t>
            </a:r>
          </a:p>
        </p:txBody>
      </p:sp>
    </p:spTree>
    <p:extLst>
      <p:ext uri="{BB962C8B-B14F-4D97-AF65-F5344CB8AC3E}">
        <p14:creationId xmlns:p14="http://schemas.microsoft.com/office/powerpoint/2010/main" val="327954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7906-CAF3-472B-755F-8FCF40341C13}"/>
              </a:ext>
            </a:extLst>
          </p:cNvPr>
          <p:cNvSpPr>
            <a:spLocks noGrp="1"/>
          </p:cNvSpPr>
          <p:nvPr>
            <p:ph type="title"/>
          </p:nvPr>
        </p:nvSpPr>
        <p:spPr/>
        <p:txBody>
          <a:bodyPr/>
          <a:lstStyle/>
          <a:p>
            <a:r>
              <a:rPr lang="en-US" dirty="0"/>
              <a:t>Brainstorming on ATW Domains</a:t>
            </a:r>
          </a:p>
        </p:txBody>
      </p:sp>
      <p:sp>
        <p:nvSpPr>
          <p:cNvPr id="6" name="Slide Number Placeholder 5">
            <a:extLst>
              <a:ext uri="{FF2B5EF4-FFF2-40B4-BE49-F238E27FC236}">
                <a16:creationId xmlns:a16="http://schemas.microsoft.com/office/drawing/2014/main" id="{70E6A275-2845-1052-0086-C4E1C4D86C22}"/>
              </a:ext>
            </a:extLst>
          </p:cNvPr>
          <p:cNvSpPr>
            <a:spLocks noGrp="1"/>
          </p:cNvSpPr>
          <p:nvPr>
            <p:ph type="sldNum" sz="quarter" idx="12"/>
          </p:nvPr>
        </p:nvSpPr>
        <p:spPr/>
        <p:txBody>
          <a:bodyPr/>
          <a:lstStyle/>
          <a:p>
            <a:fld id="{3264D530-B60B-4A5A-91C0-C766C58A4783}" type="slidenum">
              <a:rPr lang="en-US" smtClean="0"/>
              <a:t>10</a:t>
            </a:fld>
            <a:endParaRPr lang="en-US"/>
          </a:p>
        </p:txBody>
      </p:sp>
      <p:pic>
        <p:nvPicPr>
          <p:cNvPr id="9" name="Graphic 8" descr="Smiling face with solid fill with solid fill">
            <a:extLst>
              <a:ext uri="{FF2B5EF4-FFF2-40B4-BE49-F238E27FC236}">
                <a16:creationId xmlns:a16="http://schemas.microsoft.com/office/drawing/2014/main" id="{FCBE2E81-4E9A-709F-9CEA-522DFE1521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60571" y="2212848"/>
            <a:ext cx="914400" cy="914400"/>
          </a:xfrm>
          <a:prstGeom prst="rect">
            <a:avLst/>
          </a:prstGeom>
        </p:spPr>
      </p:pic>
      <p:pic>
        <p:nvPicPr>
          <p:cNvPr id="11" name="Graphic 10" descr="Sad face with solid fill with solid fill">
            <a:extLst>
              <a:ext uri="{FF2B5EF4-FFF2-40B4-BE49-F238E27FC236}">
                <a16:creationId xmlns:a16="http://schemas.microsoft.com/office/drawing/2014/main" id="{59FB12BE-8153-BCA1-AA4D-37770C85B6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8887" y="2229344"/>
            <a:ext cx="914400" cy="914400"/>
          </a:xfrm>
          <a:prstGeom prst="rect">
            <a:avLst/>
          </a:prstGeom>
        </p:spPr>
      </p:pic>
      <p:pic>
        <p:nvPicPr>
          <p:cNvPr id="13" name="Graphic 12" descr="Lightbulb with solid fill">
            <a:extLst>
              <a:ext uri="{FF2B5EF4-FFF2-40B4-BE49-F238E27FC236}">
                <a16:creationId xmlns:a16="http://schemas.microsoft.com/office/drawing/2014/main" id="{BB3F5F6A-99E0-5025-483A-5A344A5A30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6512" y="2212848"/>
            <a:ext cx="914400" cy="914400"/>
          </a:xfrm>
          <a:prstGeom prst="rect">
            <a:avLst/>
          </a:prstGeom>
        </p:spPr>
      </p:pic>
      <p:sp>
        <p:nvSpPr>
          <p:cNvPr id="14" name="TextBox 13">
            <a:extLst>
              <a:ext uri="{FF2B5EF4-FFF2-40B4-BE49-F238E27FC236}">
                <a16:creationId xmlns:a16="http://schemas.microsoft.com/office/drawing/2014/main" id="{6FA3DF74-D6DC-3406-B77A-342936655E8C}"/>
              </a:ext>
            </a:extLst>
          </p:cNvPr>
          <p:cNvSpPr txBox="1"/>
          <p:nvPr/>
        </p:nvSpPr>
        <p:spPr>
          <a:xfrm>
            <a:off x="2960571" y="3127248"/>
            <a:ext cx="1140594" cy="461665"/>
          </a:xfrm>
          <a:prstGeom prst="rect">
            <a:avLst/>
          </a:prstGeom>
          <a:noFill/>
        </p:spPr>
        <p:txBody>
          <a:bodyPr wrap="square" rtlCol="0">
            <a:spAutoFit/>
          </a:bodyPr>
          <a:lstStyle/>
          <a:p>
            <a:r>
              <a:rPr lang="en-US" sz="2400" dirty="0"/>
              <a:t>I like</a:t>
            </a:r>
          </a:p>
        </p:txBody>
      </p:sp>
      <p:sp>
        <p:nvSpPr>
          <p:cNvPr id="15" name="TextBox 14">
            <a:extLst>
              <a:ext uri="{FF2B5EF4-FFF2-40B4-BE49-F238E27FC236}">
                <a16:creationId xmlns:a16="http://schemas.microsoft.com/office/drawing/2014/main" id="{96F08118-ED4E-9417-2924-A1FB3E6256D7}"/>
              </a:ext>
            </a:extLst>
          </p:cNvPr>
          <p:cNvSpPr txBox="1"/>
          <p:nvPr/>
        </p:nvSpPr>
        <p:spPr>
          <a:xfrm>
            <a:off x="6067125" y="3143744"/>
            <a:ext cx="1140594" cy="461665"/>
          </a:xfrm>
          <a:prstGeom prst="rect">
            <a:avLst/>
          </a:prstGeom>
          <a:noFill/>
        </p:spPr>
        <p:txBody>
          <a:bodyPr wrap="square" rtlCol="0">
            <a:spAutoFit/>
          </a:bodyPr>
          <a:lstStyle/>
          <a:p>
            <a:r>
              <a:rPr lang="en-US" sz="2400" dirty="0"/>
              <a:t>I wish</a:t>
            </a:r>
          </a:p>
        </p:txBody>
      </p:sp>
      <p:sp>
        <p:nvSpPr>
          <p:cNvPr id="16" name="TextBox 15">
            <a:extLst>
              <a:ext uri="{FF2B5EF4-FFF2-40B4-BE49-F238E27FC236}">
                <a16:creationId xmlns:a16="http://schemas.microsoft.com/office/drawing/2014/main" id="{C6857317-595F-19EE-91D1-2980C92ED308}"/>
              </a:ext>
            </a:extLst>
          </p:cNvPr>
          <p:cNvSpPr txBox="1"/>
          <p:nvPr/>
        </p:nvSpPr>
        <p:spPr>
          <a:xfrm>
            <a:off x="2330116" y="3588912"/>
            <a:ext cx="2175309" cy="1077218"/>
          </a:xfrm>
          <a:prstGeom prst="rect">
            <a:avLst/>
          </a:prstGeom>
          <a:noFill/>
        </p:spPr>
        <p:txBody>
          <a:bodyPr wrap="square" rtlCol="0">
            <a:spAutoFit/>
          </a:bodyPr>
          <a:lstStyle/>
          <a:p>
            <a:pPr algn="ctr"/>
            <a:r>
              <a:rPr lang="en-US" sz="1600" dirty="0">
                <a:solidFill>
                  <a:srgbClr val="424242"/>
                </a:solidFill>
                <a:effectLst/>
              </a:rPr>
              <a:t>What’s good, motivating, exciting, or otherwise positive?</a:t>
            </a:r>
            <a:endParaRPr lang="en-US" sz="1600" dirty="0"/>
          </a:p>
        </p:txBody>
      </p:sp>
      <p:graphicFrame>
        <p:nvGraphicFramePr>
          <p:cNvPr id="17" name="Table 16">
            <a:extLst>
              <a:ext uri="{FF2B5EF4-FFF2-40B4-BE49-F238E27FC236}">
                <a16:creationId xmlns:a16="http://schemas.microsoft.com/office/drawing/2014/main" id="{58E4AD05-F872-CA3B-2173-C8C3B086E15F}"/>
              </a:ext>
            </a:extLst>
          </p:cNvPr>
          <p:cNvGraphicFramePr>
            <a:graphicFrameLocks noGrp="1"/>
          </p:cNvGraphicFramePr>
          <p:nvPr>
            <p:extLst>
              <p:ext uri="{D42A27DB-BD31-4B8C-83A1-F6EECF244321}">
                <p14:modId xmlns:p14="http://schemas.microsoft.com/office/powerpoint/2010/main" val="952272288"/>
              </p:ext>
            </p:extLst>
          </p:nvPr>
        </p:nvGraphicFramePr>
        <p:xfrm>
          <a:off x="5549767" y="3605409"/>
          <a:ext cx="2175309" cy="1066800"/>
        </p:xfrm>
        <a:graphic>
          <a:graphicData uri="http://schemas.openxmlformats.org/drawingml/2006/table">
            <a:tbl>
              <a:tblPr/>
              <a:tblGrid>
                <a:gridCol w="2175309">
                  <a:extLst>
                    <a:ext uri="{9D8B030D-6E8A-4147-A177-3AD203B41FA5}">
                      <a16:colId xmlns:a16="http://schemas.microsoft.com/office/drawing/2014/main" val="4097928652"/>
                    </a:ext>
                  </a:extLst>
                </a:gridCol>
              </a:tblGrid>
              <a:tr h="0">
                <a:tc>
                  <a:txBody>
                    <a:bodyPr/>
                    <a:lstStyle/>
                    <a:p>
                      <a:pPr algn="ctr"/>
                      <a:r>
                        <a:rPr lang="en-US" sz="1600" dirty="0">
                          <a:solidFill>
                            <a:srgbClr val="424242"/>
                          </a:solidFill>
                          <a:effectLst/>
                        </a:rPr>
                        <a:t>What was bad, frustrating,</a:t>
                      </a:r>
                      <a:endParaRPr lang="en-US" sz="1600" dirty="0">
                        <a:effectLst/>
                      </a:endParaRPr>
                    </a:p>
                    <a:p>
                      <a:pPr algn="ctr"/>
                      <a:r>
                        <a:rPr lang="en-US" sz="1600" dirty="0">
                          <a:solidFill>
                            <a:srgbClr val="424242"/>
                          </a:solidFill>
                          <a:effectLst/>
                        </a:rPr>
                        <a:t>or otherwise, negative?</a:t>
                      </a:r>
                      <a:endParaRPr lang="en-US" sz="1600" dirty="0">
                        <a:effectLst/>
                      </a:endParaRPr>
                    </a:p>
                  </a:txBody>
                  <a:tcPr anchor="ctr">
                    <a:lnL>
                      <a:noFill/>
                    </a:lnL>
                    <a:lnR>
                      <a:noFill/>
                    </a:lnR>
                    <a:lnT>
                      <a:noFill/>
                    </a:lnT>
                    <a:lnB>
                      <a:noFill/>
                    </a:lnB>
                    <a:noFill/>
                  </a:tcPr>
                </a:tc>
                <a:extLst>
                  <a:ext uri="{0D108BD9-81ED-4DB2-BD59-A6C34878D82A}">
                    <a16:rowId xmlns:a16="http://schemas.microsoft.com/office/drawing/2014/main" val="3273749960"/>
                  </a:ext>
                </a:extLst>
              </a:tr>
            </a:tbl>
          </a:graphicData>
        </a:graphic>
      </p:graphicFrame>
      <p:sp>
        <p:nvSpPr>
          <p:cNvPr id="19" name="TextBox 18">
            <a:extLst>
              <a:ext uri="{FF2B5EF4-FFF2-40B4-BE49-F238E27FC236}">
                <a16:creationId xmlns:a16="http://schemas.microsoft.com/office/drawing/2014/main" id="{D77790E7-69BE-7711-1963-4448C7803CEC}"/>
              </a:ext>
            </a:extLst>
          </p:cNvPr>
          <p:cNvSpPr txBox="1"/>
          <p:nvPr/>
        </p:nvSpPr>
        <p:spPr>
          <a:xfrm>
            <a:off x="8614611" y="3588913"/>
            <a:ext cx="2175309" cy="1077218"/>
          </a:xfrm>
          <a:prstGeom prst="rect">
            <a:avLst/>
          </a:prstGeom>
          <a:noFill/>
        </p:spPr>
        <p:txBody>
          <a:bodyPr wrap="square">
            <a:spAutoFit/>
          </a:bodyPr>
          <a:lstStyle/>
          <a:p>
            <a:pPr algn="ctr" rtl="0"/>
            <a:r>
              <a:rPr lang="en-US" sz="1600" dirty="0">
                <a:solidFill>
                  <a:srgbClr val="424242"/>
                </a:solidFill>
                <a:effectLst/>
              </a:rPr>
              <a:t>What ideas do you have?</a:t>
            </a:r>
            <a:endParaRPr lang="en-US" sz="1600" dirty="0"/>
          </a:p>
          <a:p>
            <a:pPr algn="ctr" rtl="0"/>
            <a:r>
              <a:rPr lang="en-US" sz="1600" dirty="0">
                <a:solidFill>
                  <a:srgbClr val="424242"/>
                </a:solidFill>
                <a:effectLst/>
              </a:rPr>
              <a:t>What has potential?</a:t>
            </a:r>
            <a:endParaRPr lang="en-US" sz="1600" dirty="0"/>
          </a:p>
        </p:txBody>
      </p:sp>
      <p:sp>
        <p:nvSpPr>
          <p:cNvPr id="20" name="TextBox 19">
            <a:extLst>
              <a:ext uri="{FF2B5EF4-FFF2-40B4-BE49-F238E27FC236}">
                <a16:creationId xmlns:a16="http://schemas.microsoft.com/office/drawing/2014/main" id="{F304F505-1FE3-912A-56DF-C10C1EAF714B}"/>
              </a:ext>
            </a:extLst>
          </p:cNvPr>
          <p:cNvSpPr txBox="1"/>
          <p:nvPr/>
        </p:nvSpPr>
        <p:spPr>
          <a:xfrm>
            <a:off x="8904171" y="3127247"/>
            <a:ext cx="1998846" cy="461665"/>
          </a:xfrm>
          <a:prstGeom prst="rect">
            <a:avLst/>
          </a:prstGeom>
          <a:noFill/>
        </p:spPr>
        <p:txBody>
          <a:bodyPr wrap="square" rtlCol="0">
            <a:spAutoFit/>
          </a:bodyPr>
          <a:lstStyle/>
          <a:p>
            <a:r>
              <a:rPr lang="en-US" sz="2400" dirty="0"/>
              <a:t>I wonder</a:t>
            </a:r>
          </a:p>
        </p:txBody>
      </p:sp>
      <p:sp>
        <p:nvSpPr>
          <p:cNvPr id="22" name="TextBox 21">
            <a:extLst>
              <a:ext uri="{FF2B5EF4-FFF2-40B4-BE49-F238E27FC236}">
                <a16:creationId xmlns:a16="http://schemas.microsoft.com/office/drawing/2014/main" id="{707E686A-C504-8B0B-96E7-B9563DE1AE09}"/>
              </a:ext>
            </a:extLst>
          </p:cNvPr>
          <p:cNvSpPr txBox="1"/>
          <p:nvPr/>
        </p:nvSpPr>
        <p:spPr>
          <a:xfrm>
            <a:off x="5961923" y="5779224"/>
            <a:ext cx="1867902" cy="369332"/>
          </a:xfrm>
          <a:prstGeom prst="rect">
            <a:avLst/>
          </a:prstGeom>
          <a:noFill/>
        </p:spPr>
        <p:txBody>
          <a:bodyPr wrap="square">
            <a:spAutoFit/>
          </a:bodyPr>
          <a:lstStyle/>
          <a:p>
            <a:r>
              <a:rPr lang="en-US" dirty="0">
                <a:hlinkClick r:id="rId8"/>
              </a:rPr>
              <a:t>Activity Link</a:t>
            </a:r>
            <a:endParaRPr lang="en-US" dirty="0"/>
          </a:p>
        </p:txBody>
      </p:sp>
      <p:pic>
        <p:nvPicPr>
          <p:cNvPr id="4" name="Picture 3">
            <a:extLst>
              <a:ext uri="{FF2B5EF4-FFF2-40B4-BE49-F238E27FC236}">
                <a16:creationId xmlns:a16="http://schemas.microsoft.com/office/drawing/2014/main" id="{4878D30A-B9C7-A322-E7B0-82F397C22746}"/>
              </a:ext>
            </a:extLst>
          </p:cNvPr>
          <p:cNvPicPr>
            <a:picLocks noChangeAspect="1"/>
          </p:cNvPicPr>
          <p:nvPr/>
        </p:nvPicPr>
        <p:blipFill>
          <a:blip r:embed="rId9"/>
          <a:stretch>
            <a:fillRect/>
          </a:stretch>
        </p:blipFill>
        <p:spPr>
          <a:xfrm>
            <a:off x="4505425" y="5253296"/>
            <a:ext cx="1463235" cy="1421189"/>
          </a:xfrm>
          <a:prstGeom prst="rect">
            <a:avLst/>
          </a:prstGeom>
        </p:spPr>
      </p:pic>
    </p:spTree>
    <p:extLst>
      <p:ext uri="{BB962C8B-B14F-4D97-AF65-F5344CB8AC3E}">
        <p14:creationId xmlns:p14="http://schemas.microsoft.com/office/powerpoint/2010/main" val="164997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FFFB-5945-A667-9D59-F78DF6AD5564}"/>
              </a:ext>
            </a:extLst>
          </p:cNvPr>
          <p:cNvSpPr>
            <a:spLocks noGrp="1"/>
          </p:cNvSpPr>
          <p:nvPr>
            <p:ph type="title"/>
          </p:nvPr>
        </p:nvSpPr>
        <p:spPr>
          <a:xfrm>
            <a:off x="2729339" y="146823"/>
            <a:ext cx="8686800" cy="914400"/>
          </a:xfrm>
        </p:spPr>
        <p:txBody>
          <a:bodyPr/>
          <a:lstStyle/>
          <a:p>
            <a:r>
              <a:rPr lang="en-US" dirty="0"/>
              <a:t>Why an MPA is Needed?</a:t>
            </a:r>
          </a:p>
        </p:txBody>
      </p:sp>
      <p:pic>
        <p:nvPicPr>
          <p:cNvPr id="10" name="Content Placeholder 9">
            <a:extLst>
              <a:ext uri="{FF2B5EF4-FFF2-40B4-BE49-F238E27FC236}">
                <a16:creationId xmlns:a16="http://schemas.microsoft.com/office/drawing/2014/main" id="{338516BA-8009-01E1-D5D2-A35EBBAA9EB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p:blipFill>
        <p:spPr>
          <a:xfrm>
            <a:off x="642546" y="2275661"/>
            <a:ext cx="10876746" cy="3521116"/>
          </a:xfrm>
        </p:spPr>
      </p:pic>
      <p:sp>
        <p:nvSpPr>
          <p:cNvPr id="6" name="Slide Number Placeholder 5">
            <a:extLst>
              <a:ext uri="{FF2B5EF4-FFF2-40B4-BE49-F238E27FC236}">
                <a16:creationId xmlns:a16="http://schemas.microsoft.com/office/drawing/2014/main" id="{82A9704F-F417-6302-93BF-2C03E40FCC8E}"/>
              </a:ext>
            </a:extLst>
          </p:cNvPr>
          <p:cNvSpPr>
            <a:spLocks noGrp="1"/>
          </p:cNvSpPr>
          <p:nvPr>
            <p:ph type="sldNum" sz="quarter" idx="12"/>
          </p:nvPr>
        </p:nvSpPr>
        <p:spPr/>
        <p:txBody>
          <a:bodyPr/>
          <a:lstStyle/>
          <a:p>
            <a:fld id="{3D109FF3-1548-4CDB-B82B-70387ADEE53E}" type="slidenum">
              <a:rPr lang="en-US" smtClean="0"/>
              <a:t>11</a:t>
            </a:fld>
            <a:endParaRPr lang="en-US"/>
          </a:p>
        </p:txBody>
      </p:sp>
    </p:spTree>
    <p:extLst>
      <p:ext uri="{BB962C8B-B14F-4D97-AF65-F5344CB8AC3E}">
        <p14:creationId xmlns:p14="http://schemas.microsoft.com/office/powerpoint/2010/main" val="402357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lstStyle/>
          <a:p>
            <a:r>
              <a:rPr lang="en-US"/>
              <a:t>Thank You!</a:t>
            </a:r>
          </a:p>
        </p:txBody>
      </p:sp>
      <p:sp>
        <p:nvSpPr>
          <p:cNvPr id="7" name="Text Placeholder"/>
          <p:cNvSpPr>
            <a:spLocks noGrp="1"/>
          </p:cNvSpPr>
          <p:nvPr>
            <p:ph type="body" sz="quarter" idx="13"/>
          </p:nvPr>
        </p:nvSpPr>
        <p:spPr>
          <a:xfrm>
            <a:off x="1828800" y="4480560"/>
            <a:ext cx="9095874" cy="1554480"/>
          </a:xfrm>
        </p:spPr>
        <p:txBody>
          <a:bodyPr/>
          <a:lstStyle/>
          <a:p>
            <a:pPr>
              <a:spcBef>
                <a:spcPts val="0"/>
              </a:spcBef>
              <a:spcAft>
                <a:spcPts val="0"/>
              </a:spcAft>
            </a:pPr>
            <a:r>
              <a:rPr lang="en-US" dirty="0"/>
              <a:t>Sara Damiano – </a:t>
            </a:r>
            <a:r>
              <a:rPr lang="en-US" dirty="0">
                <a:hlinkClick r:id="rId3"/>
              </a:rPr>
              <a:t>Sara.Damiano@hhs.Texas.gov</a:t>
            </a:r>
            <a:endParaRPr lang="en-US" dirty="0"/>
          </a:p>
          <a:p>
            <a:pPr>
              <a:spcBef>
                <a:spcPts val="0"/>
              </a:spcBef>
              <a:spcAft>
                <a:spcPts val="0"/>
              </a:spcAft>
            </a:pPr>
            <a:r>
              <a:rPr lang="en-US" dirty="0"/>
              <a:t>Stephanie Taylor –</a:t>
            </a:r>
            <a:r>
              <a:rPr lang="en-US" dirty="0">
                <a:hlinkClick r:id="rId4"/>
              </a:rPr>
              <a:t>Stephanie.Taylor@hhs.Texas.gov</a:t>
            </a:r>
            <a:endParaRPr lang="en-US" dirty="0"/>
          </a:p>
          <a:p>
            <a:pPr>
              <a:spcBef>
                <a:spcPts val="0"/>
              </a:spcBef>
              <a:spcAft>
                <a:spcPts val="0"/>
              </a:spcAft>
            </a:pPr>
            <a:endParaRPr lang="en-US" dirty="0"/>
          </a:p>
        </p:txBody>
      </p:sp>
      <p:sp>
        <p:nvSpPr>
          <p:cNvPr id="3" name="Slide Number Placeholder"/>
          <p:cNvSpPr>
            <a:spLocks noGrp="1"/>
          </p:cNvSpPr>
          <p:nvPr>
            <p:ph type="sldNum" sz="quarter" idx="12"/>
          </p:nvPr>
        </p:nvSpPr>
        <p:spPr/>
        <p:txBody>
          <a:bodyPr/>
          <a:lstStyle/>
          <a:p>
            <a:fld id="{3264D530-B60B-4A5A-91C0-C766C58A4783}" type="slidenum">
              <a:rPr lang="en-US" smtClean="0"/>
              <a:pPr/>
              <a:t>12</a:t>
            </a:fld>
            <a:endParaRPr lang="en-US"/>
          </a:p>
        </p:txBody>
      </p:sp>
    </p:spTree>
    <p:extLst>
      <p:ext uri="{BB962C8B-B14F-4D97-AF65-F5344CB8AC3E}">
        <p14:creationId xmlns:p14="http://schemas.microsoft.com/office/powerpoint/2010/main" val="357953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A67381-709F-FA85-BF04-8149CE1CA724}"/>
              </a:ext>
            </a:extLst>
          </p:cNvPr>
          <p:cNvSpPr>
            <a:spLocks noGrp="1"/>
          </p:cNvSpPr>
          <p:nvPr>
            <p:ph type="title"/>
          </p:nvPr>
        </p:nvSpPr>
        <p:spPr/>
        <p:txBody>
          <a:bodyPr/>
          <a:lstStyle/>
          <a:p>
            <a:r>
              <a:rPr lang="en-US" dirty="0"/>
              <a:t>Agenda</a:t>
            </a:r>
          </a:p>
        </p:txBody>
      </p:sp>
      <p:sp>
        <p:nvSpPr>
          <p:cNvPr id="9" name="Text Placeholder 8">
            <a:extLst>
              <a:ext uri="{FF2B5EF4-FFF2-40B4-BE49-F238E27FC236}">
                <a16:creationId xmlns:a16="http://schemas.microsoft.com/office/drawing/2014/main" id="{9692C978-D5CC-2545-4D69-5CC6FEE0373B}"/>
              </a:ext>
            </a:extLst>
          </p:cNvPr>
          <p:cNvSpPr>
            <a:spLocks noGrp="1"/>
          </p:cNvSpPr>
          <p:nvPr>
            <p:ph type="body" idx="1"/>
          </p:nvPr>
        </p:nvSpPr>
        <p:spPr>
          <a:xfrm>
            <a:off x="1833887" y="1950906"/>
            <a:ext cx="9784080" cy="549117"/>
          </a:xfrm>
        </p:spPr>
        <p:txBody>
          <a:bodyPr/>
          <a:lstStyle/>
          <a:p>
            <a:pPr marL="457200" indent="-457200">
              <a:buFont typeface="Arial" panose="020B0604020202020204" pitchFamily="34" charset="0"/>
              <a:buChar char="•"/>
            </a:pPr>
            <a:r>
              <a:rPr lang="en-US" sz="2800" dirty="0"/>
              <a:t>Learn about the benefits of an MPA</a:t>
            </a:r>
          </a:p>
          <a:p>
            <a:pPr marL="457200" indent="-457200">
              <a:buFont typeface="Arial" panose="020B0604020202020204" pitchFamily="34" charset="0"/>
              <a:buChar char="•"/>
            </a:pPr>
            <a:r>
              <a:rPr lang="en-US" sz="2800" dirty="0"/>
              <a:t>Discuss the Aging Texas Well Strategic Plan</a:t>
            </a:r>
          </a:p>
          <a:p>
            <a:pPr marL="457200" indent="-457200">
              <a:buFont typeface="Arial" panose="020B0604020202020204" pitchFamily="34" charset="0"/>
              <a:buChar char="•"/>
            </a:pPr>
            <a:r>
              <a:rPr lang="en-US" sz="2800" dirty="0"/>
              <a:t>Understand Key Differences in Aging Plans</a:t>
            </a:r>
          </a:p>
          <a:p>
            <a:pPr marL="457200" indent="-457200">
              <a:buFont typeface="Arial" panose="020B0604020202020204" pitchFamily="34" charset="0"/>
              <a:buChar char="•"/>
            </a:pPr>
            <a:r>
              <a:rPr lang="en-US" sz="2800" dirty="0"/>
              <a:t>Share Methods for Stakeholder Engagement </a:t>
            </a:r>
          </a:p>
          <a:p>
            <a:pPr marL="457200" indent="-457200">
              <a:buFont typeface="Arial" panose="020B0604020202020204" pitchFamily="34" charset="0"/>
              <a:buChar char="•"/>
            </a:pPr>
            <a:r>
              <a:rPr lang="en-US" sz="2800" dirty="0"/>
              <a:t>Highlight Key Domains for 2028-2029 ATW Plan</a:t>
            </a:r>
          </a:p>
          <a:p>
            <a:endParaRPr lang="en-US" dirty="0"/>
          </a:p>
        </p:txBody>
      </p:sp>
      <p:sp>
        <p:nvSpPr>
          <p:cNvPr id="7" name="Slide Number Placeholder 6">
            <a:extLst>
              <a:ext uri="{FF2B5EF4-FFF2-40B4-BE49-F238E27FC236}">
                <a16:creationId xmlns:a16="http://schemas.microsoft.com/office/drawing/2014/main" id="{449007F6-287A-2380-6BA8-E8D123F229BE}"/>
              </a:ext>
            </a:extLst>
          </p:cNvPr>
          <p:cNvSpPr>
            <a:spLocks noGrp="1"/>
          </p:cNvSpPr>
          <p:nvPr>
            <p:ph type="sldNum" sz="quarter" idx="12"/>
          </p:nvPr>
        </p:nvSpPr>
        <p:spPr/>
        <p:txBody>
          <a:bodyPr/>
          <a:lstStyle/>
          <a:p>
            <a:fld id="{3264D530-B60B-4A5A-91C0-C766C58A4783}" type="slidenum">
              <a:rPr lang="en-US" smtClean="0"/>
              <a:t>2</a:t>
            </a:fld>
            <a:endParaRPr lang="en-US"/>
          </a:p>
        </p:txBody>
      </p:sp>
    </p:spTree>
    <p:extLst>
      <p:ext uri="{BB962C8B-B14F-4D97-AF65-F5344CB8AC3E}">
        <p14:creationId xmlns:p14="http://schemas.microsoft.com/office/powerpoint/2010/main" val="234984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76FB-FA3B-2B8B-05F3-822EB30C08BF}"/>
              </a:ext>
            </a:extLst>
          </p:cNvPr>
          <p:cNvSpPr>
            <a:spLocks noGrp="1"/>
          </p:cNvSpPr>
          <p:nvPr>
            <p:ph type="title"/>
          </p:nvPr>
        </p:nvSpPr>
        <p:spPr/>
        <p:txBody>
          <a:bodyPr/>
          <a:lstStyle/>
          <a:p>
            <a:r>
              <a:rPr lang="en-US"/>
              <a:t>Multisector Plans on Aging</a:t>
            </a:r>
          </a:p>
        </p:txBody>
      </p:sp>
      <p:sp>
        <p:nvSpPr>
          <p:cNvPr id="3" name="Content Placeholder 2">
            <a:extLst>
              <a:ext uri="{FF2B5EF4-FFF2-40B4-BE49-F238E27FC236}">
                <a16:creationId xmlns:a16="http://schemas.microsoft.com/office/drawing/2014/main" id="{86051BAC-E0CA-36F6-98A5-1303A5FB3FC7}"/>
              </a:ext>
            </a:extLst>
          </p:cNvPr>
          <p:cNvSpPr>
            <a:spLocks noGrp="1"/>
          </p:cNvSpPr>
          <p:nvPr>
            <p:ph sz="quarter" idx="13"/>
          </p:nvPr>
        </p:nvSpPr>
        <p:spPr>
          <a:xfrm>
            <a:off x="484908" y="2126512"/>
            <a:ext cx="5320470" cy="4314481"/>
          </a:xfrm>
        </p:spPr>
        <p:txBody>
          <a:bodyPr/>
          <a:lstStyle/>
          <a:p>
            <a:r>
              <a:rPr lang="en-US" dirty="0"/>
              <a:t>Multisector Plans on Aging (MPAs) are state-led, cross-agency, multi-year planning documents that convene a broad range of public and private stakeholders to collaboratively address the current and future needs of the aging population, including those with disabilities.</a:t>
            </a:r>
          </a:p>
        </p:txBody>
      </p:sp>
      <p:pic>
        <p:nvPicPr>
          <p:cNvPr id="9" name="Content Placeholder 8" descr="US map of states in various stages of MPA development and implementation from https://multisectorplanforaging.org/ ">
            <a:extLst>
              <a:ext uri="{FF2B5EF4-FFF2-40B4-BE49-F238E27FC236}">
                <a16:creationId xmlns:a16="http://schemas.microsoft.com/office/drawing/2014/main" id="{A4343D7A-75C6-A528-06BF-55FCD39083A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966240" y="2044766"/>
            <a:ext cx="5738080" cy="4132750"/>
          </a:xfrm>
        </p:spPr>
      </p:pic>
      <p:sp>
        <p:nvSpPr>
          <p:cNvPr id="6" name="Slide Number Placeholder 5">
            <a:extLst>
              <a:ext uri="{FF2B5EF4-FFF2-40B4-BE49-F238E27FC236}">
                <a16:creationId xmlns:a16="http://schemas.microsoft.com/office/drawing/2014/main" id="{FA61319B-31CF-117C-1453-F800539E69C3}"/>
              </a:ext>
            </a:extLst>
          </p:cNvPr>
          <p:cNvSpPr>
            <a:spLocks noGrp="1"/>
          </p:cNvSpPr>
          <p:nvPr>
            <p:ph type="sldNum" sz="quarter" idx="12"/>
          </p:nvPr>
        </p:nvSpPr>
        <p:spPr/>
        <p:txBody>
          <a:bodyPr/>
          <a:lstStyle/>
          <a:p>
            <a:fld id="{3D109FF3-1548-4CDB-B82B-70387ADEE53E}" type="slidenum">
              <a:rPr lang="en-US" smtClean="0"/>
              <a:t>3</a:t>
            </a:fld>
            <a:endParaRPr lang="en-US"/>
          </a:p>
        </p:txBody>
      </p:sp>
    </p:spTree>
    <p:extLst>
      <p:ext uri="{BB962C8B-B14F-4D97-AF65-F5344CB8AC3E}">
        <p14:creationId xmlns:p14="http://schemas.microsoft.com/office/powerpoint/2010/main" val="87989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5779-E5AF-1ADE-4065-D285E2D413FE}"/>
              </a:ext>
            </a:extLst>
          </p:cNvPr>
          <p:cNvSpPr>
            <a:spLocks noGrp="1"/>
          </p:cNvSpPr>
          <p:nvPr>
            <p:ph type="title"/>
          </p:nvPr>
        </p:nvSpPr>
        <p:spPr/>
        <p:txBody>
          <a:bodyPr/>
          <a:lstStyle/>
          <a:p>
            <a:r>
              <a:rPr lang="en-US" dirty="0"/>
              <a:t>Benefits of an MPA</a:t>
            </a:r>
          </a:p>
        </p:txBody>
      </p:sp>
      <p:pic>
        <p:nvPicPr>
          <p:cNvPr id="18" name="Content Placeholder 17" descr="A diagram of a diagram of a group of people&#10;&#10;AI-generated content may be incorrect.">
            <a:extLst>
              <a:ext uri="{FF2B5EF4-FFF2-40B4-BE49-F238E27FC236}">
                <a16:creationId xmlns:a16="http://schemas.microsoft.com/office/drawing/2014/main" id="{C049D776-7B59-4C95-4B9B-5F6AFAE6651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9512" y="1912883"/>
            <a:ext cx="5265526" cy="4191110"/>
          </a:xfrm>
        </p:spPr>
      </p:pic>
      <p:pic>
        <p:nvPicPr>
          <p:cNvPr id="20" name="Content Placeholder 19">
            <a:extLst>
              <a:ext uri="{FF2B5EF4-FFF2-40B4-BE49-F238E27FC236}">
                <a16:creationId xmlns:a16="http://schemas.microsoft.com/office/drawing/2014/main" id="{33658C6B-6EEC-FFCA-9712-3CF100D29FB6}"/>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rcRect/>
          <a:stretch/>
        </p:blipFill>
        <p:spPr>
          <a:xfrm>
            <a:off x="6661258" y="1912883"/>
            <a:ext cx="5201230" cy="4191110"/>
          </a:xfrm>
        </p:spPr>
      </p:pic>
      <p:sp>
        <p:nvSpPr>
          <p:cNvPr id="6" name="Slide Number Placeholder 5">
            <a:extLst>
              <a:ext uri="{FF2B5EF4-FFF2-40B4-BE49-F238E27FC236}">
                <a16:creationId xmlns:a16="http://schemas.microsoft.com/office/drawing/2014/main" id="{E00ECD51-D17C-2A97-0893-D6792680D440}"/>
              </a:ext>
            </a:extLst>
          </p:cNvPr>
          <p:cNvSpPr>
            <a:spLocks noGrp="1"/>
          </p:cNvSpPr>
          <p:nvPr>
            <p:ph type="sldNum" sz="quarter" idx="12"/>
          </p:nvPr>
        </p:nvSpPr>
        <p:spPr/>
        <p:txBody>
          <a:bodyPr/>
          <a:lstStyle/>
          <a:p>
            <a:fld id="{3264D530-B60B-4A5A-91C0-C766C58A4783}" type="slidenum">
              <a:rPr lang="en-US" smtClean="0"/>
              <a:t>4</a:t>
            </a:fld>
            <a:endParaRPr lang="en-US"/>
          </a:p>
        </p:txBody>
      </p:sp>
    </p:spTree>
    <p:extLst>
      <p:ext uri="{BB962C8B-B14F-4D97-AF65-F5344CB8AC3E}">
        <p14:creationId xmlns:p14="http://schemas.microsoft.com/office/powerpoint/2010/main" val="28182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E18A-43AC-181D-A031-3B78E0A22CB6}"/>
              </a:ext>
            </a:extLst>
          </p:cNvPr>
          <p:cNvSpPr>
            <a:spLocks noGrp="1"/>
          </p:cNvSpPr>
          <p:nvPr>
            <p:ph type="title"/>
          </p:nvPr>
        </p:nvSpPr>
        <p:spPr/>
        <p:txBody>
          <a:bodyPr/>
          <a:lstStyle/>
          <a:p>
            <a:r>
              <a:rPr lang="en-US"/>
              <a:t>Aging Texas Well</a:t>
            </a:r>
          </a:p>
        </p:txBody>
      </p:sp>
      <p:sp>
        <p:nvSpPr>
          <p:cNvPr id="10" name="Content Placeholder 9">
            <a:extLst>
              <a:ext uri="{FF2B5EF4-FFF2-40B4-BE49-F238E27FC236}">
                <a16:creationId xmlns:a16="http://schemas.microsoft.com/office/drawing/2014/main" id="{85FB0A04-49B5-3833-DB79-E0BE6A76D394}"/>
              </a:ext>
            </a:extLst>
          </p:cNvPr>
          <p:cNvSpPr>
            <a:spLocks noGrp="1"/>
          </p:cNvSpPr>
          <p:nvPr>
            <p:ph sz="quarter" idx="13"/>
          </p:nvPr>
        </p:nvSpPr>
        <p:spPr>
          <a:xfrm>
            <a:off x="475011" y="1814512"/>
            <a:ext cx="5577840" cy="4388371"/>
          </a:xfrm>
        </p:spPr>
        <p:txBody>
          <a:bodyPr/>
          <a:lstStyle/>
          <a:p>
            <a:r>
              <a:rPr lang="en-US" dirty="0"/>
              <a:t>The Aging Texas Well (ATW) initiative helps Texans prepare for all aspects of aging at the individual, community and state level. Formalized in 2005 by Executive Order R.P. 42, ATW identifies policy issues, guides state readiness, and promotes increase community preparedness.</a:t>
            </a:r>
          </a:p>
        </p:txBody>
      </p:sp>
      <p:pic>
        <p:nvPicPr>
          <p:cNvPr id="15" name="Content Placeholder 14">
            <a:extLst>
              <a:ext uri="{FF2B5EF4-FFF2-40B4-BE49-F238E27FC236}">
                <a16:creationId xmlns:a16="http://schemas.microsoft.com/office/drawing/2014/main" id="{E22C72DA-18A0-729E-3779-9F6A4697BBE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p:blipFill>
        <p:spPr>
          <a:xfrm>
            <a:off x="6124220" y="1814513"/>
            <a:ext cx="5563311" cy="4387850"/>
          </a:xfrm>
        </p:spPr>
      </p:pic>
      <p:sp>
        <p:nvSpPr>
          <p:cNvPr id="6" name="Footer Placeholder 5">
            <a:extLst>
              <a:ext uri="{FF2B5EF4-FFF2-40B4-BE49-F238E27FC236}">
                <a16:creationId xmlns:a16="http://schemas.microsoft.com/office/drawing/2014/main" id="{785B8F07-45C2-C458-F0DD-FC641137A6CD}"/>
              </a:ext>
            </a:extLst>
          </p:cNvPr>
          <p:cNvSpPr>
            <a:spLocks noGrp="1"/>
          </p:cNvSpPr>
          <p:nvPr>
            <p:ph type="ftr" sz="quarter" idx="11"/>
          </p:nvPr>
        </p:nvSpPr>
        <p:spPr>
          <a:xfrm>
            <a:off x="2120931" y="6309359"/>
            <a:ext cx="7863840" cy="365125"/>
          </a:xfrm>
        </p:spPr>
        <p:txBody>
          <a:bodyPr/>
          <a:lstStyle/>
          <a:p>
            <a:r>
              <a:rPr lang="en-US">
                <a:hlinkClick r:id="rId3"/>
              </a:rPr>
              <a:t>Aging Texas Well | Texas Health and Human Services</a:t>
            </a:r>
            <a:endParaRPr lang="en-US"/>
          </a:p>
        </p:txBody>
      </p:sp>
      <p:sp>
        <p:nvSpPr>
          <p:cNvPr id="7" name="Slide Number Placeholder 6">
            <a:extLst>
              <a:ext uri="{FF2B5EF4-FFF2-40B4-BE49-F238E27FC236}">
                <a16:creationId xmlns:a16="http://schemas.microsoft.com/office/drawing/2014/main" id="{AB5C2A78-4156-4425-B954-CDA84571E285}"/>
              </a:ext>
            </a:extLst>
          </p:cNvPr>
          <p:cNvSpPr>
            <a:spLocks noGrp="1"/>
          </p:cNvSpPr>
          <p:nvPr>
            <p:ph type="sldNum" sz="quarter" idx="12"/>
          </p:nvPr>
        </p:nvSpPr>
        <p:spPr/>
        <p:txBody>
          <a:bodyPr/>
          <a:lstStyle/>
          <a:p>
            <a:fld id="{3264D530-B60B-4A5A-91C0-C766C58A4783}" type="slidenum">
              <a:rPr lang="en-US" smtClean="0"/>
              <a:t>5</a:t>
            </a:fld>
            <a:endParaRPr lang="en-US"/>
          </a:p>
        </p:txBody>
      </p:sp>
    </p:spTree>
    <p:extLst>
      <p:ext uri="{BB962C8B-B14F-4D97-AF65-F5344CB8AC3E}">
        <p14:creationId xmlns:p14="http://schemas.microsoft.com/office/powerpoint/2010/main" val="178595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D86722D-B95B-A3BE-017E-BC86C82A10CD}"/>
              </a:ext>
            </a:extLst>
          </p:cNvPr>
          <p:cNvSpPr>
            <a:spLocks noGrp="1"/>
          </p:cNvSpPr>
          <p:nvPr>
            <p:ph type="sldNum" sz="quarter" idx="12"/>
          </p:nvPr>
        </p:nvSpPr>
        <p:spPr/>
        <p:txBody>
          <a:bodyPr/>
          <a:lstStyle/>
          <a:p>
            <a:fld id="{3D109FF3-1548-4CDB-B82B-70387ADEE53E}" type="slidenum">
              <a:rPr lang="en-US" smtClean="0"/>
              <a:t>6</a:t>
            </a:fld>
            <a:endParaRPr lang="en-US"/>
          </a:p>
        </p:txBody>
      </p:sp>
      <p:sp>
        <p:nvSpPr>
          <p:cNvPr id="6" name="Footer Placeholder 5">
            <a:extLst>
              <a:ext uri="{FF2B5EF4-FFF2-40B4-BE49-F238E27FC236}">
                <a16:creationId xmlns:a16="http://schemas.microsoft.com/office/drawing/2014/main" id="{6DCE6DF9-8676-3320-A01D-DB52CD6BC086}"/>
              </a:ext>
            </a:extLst>
          </p:cNvPr>
          <p:cNvSpPr>
            <a:spLocks noGrp="1"/>
          </p:cNvSpPr>
          <p:nvPr>
            <p:ph type="ftr" sz="quarter" idx="11"/>
          </p:nvPr>
        </p:nvSpPr>
        <p:spPr>
          <a:xfrm>
            <a:off x="2159221" y="6399795"/>
            <a:ext cx="7863840" cy="365125"/>
          </a:xfrm>
        </p:spPr>
        <p:txBody>
          <a:bodyPr/>
          <a:lstStyle/>
          <a:p>
            <a:r>
              <a:rPr lang="en-US">
                <a:hlinkClick r:id="rId2"/>
              </a:rPr>
              <a:t>Aging Texas Well | Texas Health and Human Services</a:t>
            </a:r>
            <a:endParaRPr lang="en-US"/>
          </a:p>
          <a:p>
            <a:endParaRPr lang="en-US"/>
          </a:p>
        </p:txBody>
      </p:sp>
      <p:pic>
        <p:nvPicPr>
          <p:cNvPr id="13" name="Content Placeholder 12" descr="Screenshot of 2026-27 Aging Texas Well Strategic Plan cover page. ">
            <a:extLst>
              <a:ext uri="{FF2B5EF4-FFF2-40B4-BE49-F238E27FC236}">
                <a16:creationId xmlns:a16="http://schemas.microsoft.com/office/drawing/2014/main" id="{FBE33068-CA05-9CEB-C83C-595A455C240E}"/>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8329133" y="1813764"/>
            <a:ext cx="3387856" cy="4387850"/>
          </a:xfrm>
          <a:ln>
            <a:solidFill>
              <a:schemeClr val="tx1"/>
            </a:solidFill>
          </a:ln>
        </p:spPr>
      </p:pic>
      <p:sp>
        <p:nvSpPr>
          <p:cNvPr id="3" name="Content Placeholder 2">
            <a:extLst>
              <a:ext uri="{FF2B5EF4-FFF2-40B4-BE49-F238E27FC236}">
                <a16:creationId xmlns:a16="http://schemas.microsoft.com/office/drawing/2014/main" id="{5D46A3CB-E2FC-E74C-8BBA-9C8E46B84C4E}"/>
              </a:ext>
            </a:extLst>
          </p:cNvPr>
          <p:cNvSpPr>
            <a:spLocks noGrp="1"/>
          </p:cNvSpPr>
          <p:nvPr>
            <p:ph sz="quarter" idx="13"/>
          </p:nvPr>
        </p:nvSpPr>
        <p:spPr>
          <a:xfrm>
            <a:off x="120316" y="1813764"/>
            <a:ext cx="7997771" cy="4389120"/>
          </a:xfrm>
        </p:spPr>
        <p:txBody>
          <a:bodyPr/>
          <a:lstStyle/>
          <a:p>
            <a:r>
              <a:rPr lang="en-US" dirty="0"/>
              <a:t>The ATW Strategic Plan is Texas’ MPA. The ATW Strategic Plan is:</a:t>
            </a:r>
          </a:p>
          <a:p>
            <a:pPr marL="342900" indent="-342900">
              <a:buFont typeface="Arial" panose="020B0604020202020204" pitchFamily="34" charset="0"/>
              <a:buChar char="•"/>
            </a:pPr>
            <a:r>
              <a:rPr lang="en-US" dirty="0"/>
              <a:t>Led by the HHSC.</a:t>
            </a:r>
          </a:p>
          <a:p>
            <a:pPr marL="342900" indent="-342900">
              <a:buFont typeface="Arial" panose="020B0604020202020204" pitchFamily="34" charset="0"/>
              <a:buChar char="•"/>
            </a:pPr>
            <a:r>
              <a:rPr lang="en-US" dirty="0"/>
              <a:t>Separate from the State Plan on Aging (</a:t>
            </a:r>
            <a:r>
              <a:rPr lang="en-US" dirty="0" err="1"/>
              <a:t>SPoA</a:t>
            </a:r>
            <a:r>
              <a:rPr lang="en-US" dirty="0"/>
              <a:t>).</a:t>
            </a:r>
          </a:p>
          <a:p>
            <a:pPr marL="342900" indent="-342900">
              <a:buFont typeface="Arial" panose="020B0604020202020204" pitchFamily="34" charset="0"/>
              <a:buChar char="•"/>
            </a:pPr>
            <a:r>
              <a:rPr lang="en-US" dirty="0"/>
              <a:t>Separate but informed by the Statewide Interagency Aging Services Coordinating Council (SIASCC) Strategic Plan</a:t>
            </a:r>
          </a:p>
          <a:p>
            <a:pPr marL="342900" indent="-342900">
              <a:buFont typeface="Arial" panose="020B0604020202020204" pitchFamily="34" charset="0"/>
              <a:buChar char="•"/>
            </a:pPr>
            <a:r>
              <a:rPr lang="en-US" dirty="0"/>
              <a:t>Developed through cross-sector coordination and planning.</a:t>
            </a:r>
          </a:p>
        </p:txBody>
      </p:sp>
      <p:sp>
        <p:nvSpPr>
          <p:cNvPr id="2" name="Title 1">
            <a:extLst>
              <a:ext uri="{FF2B5EF4-FFF2-40B4-BE49-F238E27FC236}">
                <a16:creationId xmlns:a16="http://schemas.microsoft.com/office/drawing/2014/main" id="{77BB2174-498D-2B72-FB0B-E6F53A276587}"/>
              </a:ext>
            </a:extLst>
          </p:cNvPr>
          <p:cNvSpPr>
            <a:spLocks noGrp="1"/>
          </p:cNvSpPr>
          <p:nvPr>
            <p:ph type="title"/>
          </p:nvPr>
        </p:nvSpPr>
        <p:spPr>
          <a:xfrm>
            <a:off x="2596990" y="0"/>
            <a:ext cx="9819599" cy="914400"/>
          </a:xfrm>
        </p:spPr>
        <p:txBody>
          <a:bodyPr/>
          <a:lstStyle/>
          <a:p>
            <a:r>
              <a:rPr lang="en-US" dirty="0"/>
              <a:t>Aging Texas Well Strategic Plan Overview</a:t>
            </a:r>
          </a:p>
        </p:txBody>
      </p:sp>
    </p:spTree>
    <p:extLst>
      <p:ext uri="{BB962C8B-B14F-4D97-AF65-F5344CB8AC3E}">
        <p14:creationId xmlns:p14="http://schemas.microsoft.com/office/powerpoint/2010/main" val="163500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A444-D657-493A-1EFB-11CE4D5B7837}"/>
              </a:ext>
            </a:extLst>
          </p:cNvPr>
          <p:cNvSpPr>
            <a:spLocks noGrp="1"/>
          </p:cNvSpPr>
          <p:nvPr>
            <p:ph type="title"/>
          </p:nvPr>
        </p:nvSpPr>
        <p:spPr/>
        <p:txBody>
          <a:bodyPr/>
          <a:lstStyle/>
          <a:p>
            <a:r>
              <a:rPr lang="en-US" dirty="0"/>
              <a:t>Comparison of Aging Plans</a:t>
            </a:r>
          </a:p>
        </p:txBody>
      </p:sp>
      <p:pic>
        <p:nvPicPr>
          <p:cNvPr id="8" name="Content Placeholder 7" descr="Table depicting the differences between the Aging Texas Well Strategic Plan, the Statewide Interagency Aging Services Strategic Plan, and the State Plan on Aging.">
            <a:extLst>
              <a:ext uri="{FF2B5EF4-FFF2-40B4-BE49-F238E27FC236}">
                <a16:creationId xmlns:a16="http://schemas.microsoft.com/office/drawing/2014/main" id="{C82CFEE2-7F16-2464-B75A-13934A77A6D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7526" y="1712609"/>
            <a:ext cx="10006786" cy="4647220"/>
          </a:xfrm>
        </p:spPr>
      </p:pic>
      <p:sp>
        <p:nvSpPr>
          <p:cNvPr id="6" name="Slide Number Placeholder 5">
            <a:extLst>
              <a:ext uri="{FF2B5EF4-FFF2-40B4-BE49-F238E27FC236}">
                <a16:creationId xmlns:a16="http://schemas.microsoft.com/office/drawing/2014/main" id="{0BD562E1-6E38-E3F7-CFA2-1D78B739186C}"/>
              </a:ext>
            </a:extLst>
          </p:cNvPr>
          <p:cNvSpPr>
            <a:spLocks noGrp="1"/>
          </p:cNvSpPr>
          <p:nvPr>
            <p:ph type="sldNum" sz="quarter" idx="12"/>
          </p:nvPr>
        </p:nvSpPr>
        <p:spPr/>
        <p:txBody>
          <a:bodyPr/>
          <a:lstStyle/>
          <a:p>
            <a:fld id="{3D109FF3-1548-4CDB-B82B-70387ADEE53E}" type="slidenum">
              <a:rPr lang="en-US" smtClean="0"/>
              <a:t>7</a:t>
            </a:fld>
            <a:endParaRPr lang="en-US"/>
          </a:p>
        </p:txBody>
      </p:sp>
    </p:spTree>
    <p:extLst>
      <p:ext uri="{BB962C8B-B14F-4D97-AF65-F5344CB8AC3E}">
        <p14:creationId xmlns:p14="http://schemas.microsoft.com/office/powerpoint/2010/main" val="215467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7853" y="3143734"/>
            <a:ext cx="1853456" cy="578821"/>
            <a:chOff x="0" y="0"/>
            <a:chExt cx="3706912" cy="1157642"/>
          </a:xfrm>
        </p:grpSpPr>
        <p:sp>
          <p:nvSpPr>
            <p:cNvPr id="3" name="Freeform 3"/>
            <p:cNvSpPr/>
            <p:nvPr/>
          </p:nvSpPr>
          <p:spPr>
            <a:xfrm>
              <a:off x="0" y="0"/>
              <a:ext cx="3706919" cy="1157657"/>
            </a:xfrm>
            <a:custGeom>
              <a:avLst/>
              <a:gdLst/>
              <a:ahLst/>
              <a:cxnLst/>
              <a:rect l="l" t="t" r="r" b="b"/>
              <a:pathLst>
                <a:path w="3706919" h="1157657">
                  <a:moveTo>
                    <a:pt x="0" y="0"/>
                  </a:moveTo>
                  <a:lnTo>
                    <a:pt x="3706919" y="0"/>
                  </a:lnTo>
                  <a:lnTo>
                    <a:pt x="3706919" y="1157657"/>
                  </a:lnTo>
                  <a:lnTo>
                    <a:pt x="0" y="1157657"/>
                  </a:lnTo>
                  <a:close/>
                </a:path>
              </a:pathLst>
            </a:custGeom>
            <a:solidFill>
              <a:srgbClr val="FFC60A"/>
            </a:solidFill>
          </p:spPr>
          <p:txBody>
            <a:bodyPr/>
            <a:lstStyle/>
            <a:p>
              <a:endParaRPr lang="en-US" sz="1200"/>
            </a:p>
          </p:txBody>
        </p:sp>
      </p:grpSp>
      <p:grpSp>
        <p:nvGrpSpPr>
          <p:cNvPr id="4" name="Group 4"/>
          <p:cNvGrpSpPr/>
          <p:nvPr/>
        </p:nvGrpSpPr>
        <p:grpSpPr>
          <a:xfrm>
            <a:off x="2198659" y="2928032"/>
            <a:ext cx="8625038" cy="41081"/>
            <a:chOff x="0" y="0"/>
            <a:chExt cx="13332136" cy="63500"/>
          </a:xfrm>
        </p:grpSpPr>
        <p:sp>
          <p:nvSpPr>
            <p:cNvPr id="5" name="Freeform 5"/>
            <p:cNvSpPr/>
            <p:nvPr/>
          </p:nvSpPr>
          <p:spPr>
            <a:xfrm>
              <a:off x="25400" y="0"/>
              <a:ext cx="13281406" cy="63501"/>
            </a:xfrm>
            <a:custGeom>
              <a:avLst/>
              <a:gdLst/>
              <a:ahLst/>
              <a:cxnLst/>
              <a:rect l="l" t="t" r="r" b="b"/>
              <a:pathLst>
                <a:path w="13281406" h="63501">
                  <a:moveTo>
                    <a:pt x="0" y="15666"/>
                  </a:moveTo>
                  <a:lnTo>
                    <a:pt x="13281279" y="0"/>
                  </a:lnTo>
                  <a:lnTo>
                    <a:pt x="13281406" y="47835"/>
                  </a:lnTo>
                  <a:lnTo>
                    <a:pt x="0" y="63501"/>
                  </a:lnTo>
                  <a:close/>
                </a:path>
              </a:pathLst>
            </a:custGeom>
            <a:solidFill>
              <a:srgbClr val="003087"/>
            </a:solidFill>
          </p:spPr>
          <p:txBody>
            <a:bodyPr/>
            <a:lstStyle/>
            <a:p>
              <a:endParaRPr lang="en-US" sz="1200"/>
            </a:p>
          </p:txBody>
        </p:sp>
      </p:grpSp>
      <p:grpSp>
        <p:nvGrpSpPr>
          <p:cNvPr id="6" name="Group 6"/>
          <p:cNvGrpSpPr/>
          <p:nvPr/>
        </p:nvGrpSpPr>
        <p:grpSpPr>
          <a:xfrm>
            <a:off x="2218824" y="2936032"/>
            <a:ext cx="25400" cy="220402"/>
            <a:chOff x="0" y="0"/>
            <a:chExt cx="50800" cy="440804"/>
          </a:xfrm>
        </p:grpSpPr>
        <p:sp>
          <p:nvSpPr>
            <p:cNvPr id="7" name="Freeform 7"/>
            <p:cNvSpPr/>
            <p:nvPr/>
          </p:nvSpPr>
          <p:spPr>
            <a:xfrm>
              <a:off x="0" y="25400"/>
              <a:ext cx="50800" cy="390017"/>
            </a:xfrm>
            <a:custGeom>
              <a:avLst/>
              <a:gdLst/>
              <a:ahLst/>
              <a:cxnLst/>
              <a:rect l="l" t="t" r="r" b="b"/>
              <a:pathLst>
                <a:path w="50800" h="390017">
                  <a:moveTo>
                    <a:pt x="50800" y="0"/>
                  </a:moveTo>
                  <a:lnTo>
                    <a:pt x="50800" y="390017"/>
                  </a:lnTo>
                  <a:lnTo>
                    <a:pt x="0" y="390017"/>
                  </a:lnTo>
                  <a:lnTo>
                    <a:pt x="0" y="0"/>
                  </a:lnTo>
                  <a:close/>
                </a:path>
              </a:pathLst>
            </a:custGeom>
            <a:solidFill>
              <a:srgbClr val="003087"/>
            </a:solidFill>
          </p:spPr>
          <p:txBody>
            <a:bodyPr/>
            <a:lstStyle/>
            <a:p>
              <a:endParaRPr lang="en-US" sz="1200"/>
            </a:p>
          </p:txBody>
        </p:sp>
      </p:grpSp>
      <p:grpSp>
        <p:nvGrpSpPr>
          <p:cNvPr id="8" name="Group 8"/>
          <p:cNvGrpSpPr/>
          <p:nvPr/>
        </p:nvGrpSpPr>
        <p:grpSpPr>
          <a:xfrm>
            <a:off x="7612201" y="2907123"/>
            <a:ext cx="31750" cy="259993"/>
            <a:chOff x="0" y="0"/>
            <a:chExt cx="53830" cy="440804"/>
          </a:xfrm>
        </p:grpSpPr>
        <p:sp>
          <p:nvSpPr>
            <p:cNvPr id="9" name="Freeform 9"/>
            <p:cNvSpPr/>
            <p:nvPr/>
          </p:nvSpPr>
          <p:spPr>
            <a:xfrm>
              <a:off x="0" y="25400"/>
              <a:ext cx="53830" cy="390017"/>
            </a:xfrm>
            <a:custGeom>
              <a:avLst/>
              <a:gdLst/>
              <a:ahLst/>
              <a:cxnLst/>
              <a:rect l="l" t="t" r="r" b="b"/>
              <a:pathLst>
                <a:path w="53830" h="390017">
                  <a:moveTo>
                    <a:pt x="53830" y="0"/>
                  </a:moveTo>
                  <a:lnTo>
                    <a:pt x="53830" y="390017"/>
                  </a:lnTo>
                  <a:lnTo>
                    <a:pt x="0" y="390017"/>
                  </a:lnTo>
                  <a:lnTo>
                    <a:pt x="0" y="0"/>
                  </a:lnTo>
                  <a:close/>
                </a:path>
              </a:pathLst>
            </a:custGeom>
            <a:solidFill>
              <a:srgbClr val="003087"/>
            </a:solidFill>
          </p:spPr>
          <p:txBody>
            <a:bodyPr/>
            <a:lstStyle/>
            <a:p>
              <a:endParaRPr lang="en-US" sz="1200"/>
            </a:p>
          </p:txBody>
        </p:sp>
      </p:grpSp>
      <p:grpSp>
        <p:nvGrpSpPr>
          <p:cNvPr id="10" name="Group 10"/>
          <p:cNvGrpSpPr/>
          <p:nvPr/>
        </p:nvGrpSpPr>
        <p:grpSpPr>
          <a:xfrm>
            <a:off x="3766379" y="3174838"/>
            <a:ext cx="1853456" cy="578821"/>
            <a:chOff x="0" y="0"/>
            <a:chExt cx="3706912" cy="1157642"/>
          </a:xfrm>
        </p:grpSpPr>
        <p:sp>
          <p:nvSpPr>
            <p:cNvPr id="11" name="Freeform 11"/>
            <p:cNvSpPr/>
            <p:nvPr/>
          </p:nvSpPr>
          <p:spPr>
            <a:xfrm>
              <a:off x="0" y="0"/>
              <a:ext cx="3706919" cy="1157657"/>
            </a:xfrm>
            <a:custGeom>
              <a:avLst/>
              <a:gdLst/>
              <a:ahLst/>
              <a:cxnLst/>
              <a:rect l="l" t="t" r="r" b="b"/>
              <a:pathLst>
                <a:path w="3706919" h="1157657">
                  <a:moveTo>
                    <a:pt x="0" y="0"/>
                  </a:moveTo>
                  <a:lnTo>
                    <a:pt x="3706919" y="0"/>
                  </a:lnTo>
                  <a:lnTo>
                    <a:pt x="3706919" y="1157657"/>
                  </a:lnTo>
                  <a:lnTo>
                    <a:pt x="0" y="1157657"/>
                  </a:lnTo>
                  <a:close/>
                </a:path>
              </a:pathLst>
            </a:custGeom>
            <a:solidFill>
              <a:srgbClr val="FFC60A"/>
            </a:solidFill>
          </p:spPr>
          <p:txBody>
            <a:bodyPr/>
            <a:lstStyle/>
            <a:p>
              <a:endParaRPr lang="en-US" sz="1200"/>
            </a:p>
          </p:txBody>
        </p:sp>
      </p:grpSp>
      <p:grpSp>
        <p:nvGrpSpPr>
          <p:cNvPr id="12" name="Group 12"/>
          <p:cNvGrpSpPr/>
          <p:nvPr/>
        </p:nvGrpSpPr>
        <p:grpSpPr>
          <a:xfrm>
            <a:off x="4533046" y="2933695"/>
            <a:ext cx="30675" cy="281892"/>
            <a:chOff x="0" y="0"/>
            <a:chExt cx="50800" cy="466840"/>
          </a:xfrm>
        </p:grpSpPr>
        <p:sp>
          <p:nvSpPr>
            <p:cNvPr id="13" name="Freeform 13"/>
            <p:cNvSpPr/>
            <p:nvPr/>
          </p:nvSpPr>
          <p:spPr>
            <a:xfrm>
              <a:off x="0" y="25400"/>
              <a:ext cx="50800" cy="416052"/>
            </a:xfrm>
            <a:custGeom>
              <a:avLst/>
              <a:gdLst/>
              <a:ahLst/>
              <a:cxnLst/>
              <a:rect l="l" t="t" r="r" b="b"/>
              <a:pathLst>
                <a:path w="50800" h="416052">
                  <a:moveTo>
                    <a:pt x="50800" y="0"/>
                  </a:moveTo>
                  <a:lnTo>
                    <a:pt x="50800" y="416052"/>
                  </a:lnTo>
                  <a:lnTo>
                    <a:pt x="0" y="416052"/>
                  </a:lnTo>
                  <a:lnTo>
                    <a:pt x="0" y="0"/>
                  </a:lnTo>
                  <a:close/>
                </a:path>
              </a:pathLst>
            </a:custGeom>
            <a:solidFill>
              <a:srgbClr val="003087"/>
            </a:solidFill>
          </p:spPr>
          <p:txBody>
            <a:bodyPr/>
            <a:lstStyle/>
            <a:p>
              <a:endParaRPr lang="en-US" sz="1200"/>
            </a:p>
          </p:txBody>
        </p:sp>
      </p:grpSp>
      <p:grpSp>
        <p:nvGrpSpPr>
          <p:cNvPr id="14" name="Group 14"/>
          <p:cNvGrpSpPr/>
          <p:nvPr/>
        </p:nvGrpSpPr>
        <p:grpSpPr>
          <a:xfrm>
            <a:off x="6757010" y="3165961"/>
            <a:ext cx="1826123" cy="579415"/>
            <a:chOff x="0" y="0"/>
            <a:chExt cx="3652245" cy="1158829"/>
          </a:xfrm>
        </p:grpSpPr>
        <p:sp>
          <p:nvSpPr>
            <p:cNvPr id="15" name="Freeform 15"/>
            <p:cNvSpPr/>
            <p:nvPr/>
          </p:nvSpPr>
          <p:spPr>
            <a:xfrm>
              <a:off x="0" y="0"/>
              <a:ext cx="3652252" cy="1158844"/>
            </a:xfrm>
            <a:custGeom>
              <a:avLst/>
              <a:gdLst/>
              <a:ahLst/>
              <a:cxnLst/>
              <a:rect l="l" t="t" r="r" b="b"/>
              <a:pathLst>
                <a:path w="3652252" h="1158844">
                  <a:moveTo>
                    <a:pt x="0" y="0"/>
                  </a:moveTo>
                  <a:lnTo>
                    <a:pt x="3652252" y="0"/>
                  </a:lnTo>
                  <a:lnTo>
                    <a:pt x="3652252" y="1158844"/>
                  </a:lnTo>
                  <a:lnTo>
                    <a:pt x="0" y="1158844"/>
                  </a:lnTo>
                  <a:close/>
                </a:path>
              </a:pathLst>
            </a:custGeom>
            <a:solidFill>
              <a:srgbClr val="FFC60A"/>
            </a:solidFill>
          </p:spPr>
          <p:txBody>
            <a:bodyPr/>
            <a:lstStyle/>
            <a:p>
              <a:endParaRPr lang="en-US" sz="1200"/>
            </a:p>
          </p:txBody>
        </p:sp>
      </p:grpSp>
      <p:grpSp>
        <p:nvGrpSpPr>
          <p:cNvPr id="16" name="Group 16"/>
          <p:cNvGrpSpPr/>
          <p:nvPr/>
        </p:nvGrpSpPr>
        <p:grpSpPr>
          <a:xfrm>
            <a:off x="1173261" y="4622699"/>
            <a:ext cx="1104514" cy="355659"/>
            <a:chOff x="0" y="0"/>
            <a:chExt cx="1993542" cy="641930"/>
          </a:xfrm>
        </p:grpSpPr>
        <p:sp>
          <p:nvSpPr>
            <p:cNvPr id="17" name="Freeform 17"/>
            <p:cNvSpPr/>
            <p:nvPr/>
          </p:nvSpPr>
          <p:spPr>
            <a:xfrm>
              <a:off x="0" y="0"/>
              <a:ext cx="1993453" cy="641977"/>
            </a:xfrm>
            <a:custGeom>
              <a:avLst/>
              <a:gdLst/>
              <a:ahLst/>
              <a:cxnLst/>
              <a:rect l="l" t="t" r="r" b="b"/>
              <a:pathLst>
                <a:path w="1993453" h="641977">
                  <a:moveTo>
                    <a:pt x="239561" y="0"/>
                  </a:moveTo>
                  <a:lnTo>
                    <a:pt x="1753893" y="0"/>
                  </a:lnTo>
                  <a:cubicBezTo>
                    <a:pt x="1886189" y="0"/>
                    <a:pt x="1993453" y="143691"/>
                    <a:pt x="1993453" y="320916"/>
                  </a:cubicBezTo>
                  <a:cubicBezTo>
                    <a:pt x="1993453" y="498140"/>
                    <a:pt x="1886189" y="641831"/>
                    <a:pt x="1753893" y="641831"/>
                  </a:cubicBezTo>
                  <a:lnTo>
                    <a:pt x="239561" y="641831"/>
                  </a:lnTo>
                  <a:cubicBezTo>
                    <a:pt x="107264" y="641977"/>
                    <a:pt x="0" y="498297"/>
                    <a:pt x="0" y="320916"/>
                  </a:cubicBezTo>
                  <a:cubicBezTo>
                    <a:pt x="0" y="143535"/>
                    <a:pt x="107264" y="0"/>
                    <a:pt x="239561" y="0"/>
                  </a:cubicBezTo>
                  <a:close/>
                </a:path>
              </a:pathLst>
            </a:custGeom>
            <a:solidFill>
              <a:srgbClr val="003087"/>
            </a:solidFill>
          </p:spPr>
          <p:txBody>
            <a:bodyPr/>
            <a:lstStyle/>
            <a:p>
              <a:endParaRPr lang="en-US" sz="1200"/>
            </a:p>
          </p:txBody>
        </p:sp>
      </p:grpSp>
      <p:grpSp>
        <p:nvGrpSpPr>
          <p:cNvPr id="18" name="Group 18"/>
          <p:cNvGrpSpPr/>
          <p:nvPr/>
        </p:nvGrpSpPr>
        <p:grpSpPr>
          <a:xfrm>
            <a:off x="1217178" y="4679570"/>
            <a:ext cx="1038071" cy="268497"/>
            <a:chOff x="0" y="0"/>
            <a:chExt cx="2164431" cy="559829"/>
          </a:xfrm>
        </p:grpSpPr>
        <p:sp>
          <p:nvSpPr>
            <p:cNvPr id="19" name="Freeform 19"/>
            <p:cNvSpPr/>
            <p:nvPr/>
          </p:nvSpPr>
          <p:spPr>
            <a:xfrm>
              <a:off x="0" y="0"/>
              <a:ext cx="2164431" cy="559829"/>
            </a:xfrm>
            <a:custGeom>
              <a:avLst/>
              <a:gdLst/>
              <a:ahLst/>
              <a:cxnLst/>
              <a:rect l="l" t="t" r="r" b="b"/>
              <a:pathLst>
                <a:path w="2164431" h="559829">
                  <a:moveTo>
                    <a:pt x="0" y="0"/>
                  </a:moveTo>
                  <a:lnTo>
                    <a:pt x="2164431" y="0"/>
                  </a:lnTo>
                  <a:lnTo>
                    <a:pt x="2164431" y="559829"/>
                  </a:lnTo>
                  <a:lnTo>
                    <a:pt x="0" y="559829"/>
                  </a:lnTo>
                  <a:close/>
                </a:path>
              </a:pathLst>
            </a:custGeom>
            <a:solidFill>
              <a:srgbClr val="003087">
                <a:alpha val="0"/>
              </a:srgbClr>
            </a:solidFill>
          </p:spPr>
          <p:txBody>
            <a:bodyPr/>
            <a:lstStyle/>
            <a:p>
              <a:endParaRPr lang="en-US" sz="1200"/>
            </a:p>
          </p:txBody>
        </p:sp>
        <p:sp>
          <p:nvSpPr>
            <p:cNvPr id="20" name="TextBox 20"/>
            <p:cNvSpPr txBox="1"/>
            <p:nvPr/>
          </p:nvSpPr>
          <p:spPr>
            <a:xfrm>
              <a:off x="0" y="0"/>
              <a:ext cx="2164431" cy="559829"/>
            </a:xfrm>
            <a:prstGeom prst="rect">
              <a:avLst/>
            </a:prstGeom>
          </p:spPr>
          <p:txBody>
            <a:bodyPr lIns="0" tIns="0" rIns="0" bIns="0" rtlCol="0" anchor="ctr"/>
            <a:lstStyle/>
            <a:p>
              <a:pPr algn="ctr">
                <a:lnSpc>
                  <a:spcPts val="927"/>
                </a:lnSpc>
              </a:pPr>
              <a:r>
                <a:rPr lang="en-US" sz="786">
                  <a:solidFill>
                    <a:srgbClr val="FFFFFF"/>
                  </a:solidFill>
                  <a:latin typeface="Montserrat"/>
                  <a:ea typeface="Montserrat"/>
                  <a:cs typeface="Montserrat"/>
                  <a:sym typeface="Montserrat"/>
                </a:rPr>
                <a:t>Medicaid and CHIP Services</a:t>
              </a:r>
            </a:p>
          </p:txBody>
        </p:sp>
      </p:grpSp>
      <p:grpSp>
        <p:nvGrpSpPr>
          <p:cNvPr id="21" name="Group 21"/>
          <p:cNvGrpSpPr/>
          <p:nvPr/>
        </p:nvGrpSpPr>
        <p:grpSpPr>
          <a:xfrm>
            <a:off x="1173262" y="4233275"/>
            <a:ext cx="1081987" cy="332612"/>
            <a:chOff x="0" y="0"/>
            <a:chExt cx="2077124" cy="638525"/>
          </a:xfrm>
        </p:grpSpPr>
        <p:sp>
          <p:nvSpPr>
            <p:cNvPr id="22" name="Freeform 22"/>
            <p:cNvSpPr/>
            <p:nvPr/>
          </p:nvSpPr>
          <p:spPr>
            <a:xfrm>
              <a:off x="0" y="0"/>
              <a:ext cx="2077154" cy="638556"/>
            </a:xfrm>
            <a:custGeom>
              <a:avLst/>
              <a:gdLst/>
              <a:ahLst/>
              <a:cxnLst/>
              <a:rect l="l" t="t" r="r" b="b"/>
              <a:pathLst>
                <a:path w="2077154" h="638556">
                  <a:moveTo>
                    <a:pt x="306399" y="0"/>
                  </a:moveTo>
                  <a:lnTo>
                    <a:pt x="1770754" y="0"/>
                  </a:lnTo>
                  <a:cubicBezTo>
                    <a:pt x="1939920" y="0"/>
                    <a:pt x="2077154" y="143002"/>
                    <a:pt x="2077154" y="319278"/>
                  </a:cubicBezTo>
                  <a:cubicBezTo>
                    <a:pt x="2077154" y="403987"/>
                    <a:pt x="2044856" y="485140"/>
                    <a:pt x="1987452" y="545084"/>
                  </a:cubicBezTo>
                  <a:cubicBezTo>
                    <a:pt x="1930048" y="605028"/>
                    <a:pt x="1852046" y="638556"/>
                    <a:pt x="1770754" y="638556"/>
                  </a:cubicBezTo>
                  <a:lnTo>
                    <a:pt x="306399" y="638556"/>
                  </a:lnTo>
                  <a:cubicBezTo>
                    <a:pt x="225107" y="638556"/>
                    <a:pt x="147228" y="604901"/>
                    <a:pt x="89702" y="545084"/>
                  </a:cubicBezTo>
                  <a:cubicBezTo>
                    <a:pt x="32176" y="485267"/>
                    <a:pt x="0" y="403987"/>
                    <a:pt x="0" y="319278"/>
                  </a:cubicBezTo>
                  <a:cubicBezTo>
                    <a:pt x="0" y="234569"/>
                    <a:pt x="32297" y="153416"/>
                    <a:pt x="89702" y="93472"/>
                  </a:cubicBezTo>
                  <a:cubicBezTo>
                    <a:pt x="147106" y="33528"/>
                    <a:pt x="225107" y="0"/>
                    <a:pt x="306399" y="0"/>
                  </a:cubicBezTo>
                  <a:close/>
                </a:path>
              </a:pathLst>
            </a:custGeom>
            <a:solidFill>
              <a:srgbClr val="003087"/>
            </a:solidFill>
          </p:spPr>
          <p:txBody>
            <a:bodyPr/>
            <a:lstStyle/>
            <a:p>
              <a:endParaRPr lang="en-US" sz="1200"/>
            </a:p>
          </p:txBody>
        </p:sp>
      </p:grpSp>
      <p:grpSp>
        <p:nvGrpSpPr>
          <p:cNvPr id="23" name="Group 23"/>
          <p:cNvGrpSpPr/>
          <p:nvPr/>
        </p:nvGrpSpPr>
        <p:grpSpPr>
          <a:xfrm>
            <a:off x="1173261" y="5077307"/>
            <a:ext cx="1106505" cy="407667"/>
            <a:chOff x="0" y="0"/>
            <a:chExt cx="1974025" cy="727285"/>
          </a:xfrm>
        </p:grpSpPr>
        <p:sp>
          <p:nvSpPr>
            <p:cNvPr id="24" name="Freeform 24"/>
            <p:cNvSpPr/>
            <p:nvPr/>
          </p:nvSpPr>
          <p:spPr>
            <a:xfrm>
              <a:off x="0" y="0"/>
              <a:ext cx="1973937" cy="727332"/>
            </a:xfrm>
            <a:custGeom>
              <a:avLst/>
              <a:gdLst/>
              <a:ahLst/>
              <a:cxnLst/>
              <a:rect l="l" t="t" r="r" b="b"/>
              <a:pathLst>
                <a:path w="1973937" h="727332">
                  <a:moveTo>
                    <a:pt x="237215" y="0"/>
                  </a:moveTo>
                  <a:lnTo>
                    <a:pt x="1736722" y="0"/>
                  </a:lnTo>
                  <a:cubicBezTo>
                    <a:pt x="1867723" y="0"/>
                    <a:pt x="1973937" y="162797"/>
                    <a:pt x="1973937" y="363587"/>
                  </a:cubicBezTo>
                  <a:cubicBezTo>
                    <a:pt x="1973937" y="564376"/>
                    <a:pt x="1867723" y="727174"/>
                    <a:pt x="1736722" y="727174"/>
                  </a:cubicBezTo>
                  <a:lnTo>
                    <a:pt x="237215" y="727174"/>
                  </a:lnTo>
                  <a:cubicBezTo>
                    <a:pt x="106214" y="727332"/>
                    <a:pt x="0" y="564554"/>
                    <a:pt x="0" y="363587"/>
                  </a:cubicBezTo>
                  <a:cubicBezTo>
                    <a:pt x="0" y="162620"/>
                    <a:pt x="106214" y="0"/>
                    <a:pt x="237215" y="0"/>
                  </a:cubicBezTo>
                  <a:close/>
                </a:path>
              </a:pathLst>
            </a:custGeom>
            <a:solidFill>
              <a:srgbClr val="003087"/>
            </a:solidFill>
          </p:spPr>
          <p:txBody>
            <a:bodyPr/>
            <a:lstStyle/>
            <a:p>
              <a:endParaRPr lang="en-US" sz="1200"/>
            </a:p>
          </p:txBody>
        </p:sp>
      </p:grpSp>
      <p:grpSp>
        <p:nvGrpSpPr>
          <p:cNvPr id="25" name="Group 25"/>
          <p:cNvGrpSpPr/>
          <p:nvPr/>
        </p:nvGrpSpPr>
        <p:grpSpPr>
          <a:xfrm>
            <a:off x="1158887" y="3766404"/>
            <a:ext cx="1118889" cy="359241"/>
            <a:chOff x="0" y="0"/>
            <a:chExt cx="2019487" cy="648396"/>
          </a:xfrm>
        </p:grpSpPr>
        <p:sp>
          <p:nvSpPr>
            <p:cNvPr id="26" name="Freeform 26"/>
            <p:cNvSpPr/>
            <p:nvPr/>
          </p:nvSpPr>
          <p:spPr>
            <a:xfrm>
              <a:off x="0" y="0"/>
              <a:ext cx="2019518" cy="648424"/>
            </a:xfrm>
            <a:custGeom>
              <a:avLst/>
              <a:gdLst/>
              <a:ahLst/>
              <a:cxnLst/>
              <a:rect l="l" t="t" r="r" b="b"/>
              <a:pathLst>
                <a:path w="2019518" h="648424">
                  <a:moveTo>
                    <a:pt x="297897" y="0"/>
                  </a:moveTo>
                  <a:lnTo>
                    <a:pt x="1721618" y="0"/>
                  </a:lnTo>
                  <a:cubicBezTo>
                    <a:pt x="1886090" y="0"/>
                    <a:pt x="2019518" y="145212"/>
                    <a:pt x="2019518" y="324212"/>
                  </a:cubicBezTo>
                  <a:cubicBezTo>
                    <a:pt x="2019518" y="410230"/>
                    <a:pt x="1988114" y="492637"/>
                    <a:pt x="1932303" y="553508"/>
                  </a:cubicBezTo>
                  <a:cubicBezTo>
                    <a:pt x="1876492" y="614378"/>
                    <a:pt x="1800655" y="648424"/>
                    <a:pt x="1721618" y="648424"/>
                  </a:cubicBezTo>
                  <a:lnTo>
                    <a:pt x="297897" y="648424"/>
                  </a:lnTo>
                  <a:cubicBezTo>
                    <a:pt x="218861" y="648424"/>
                    <a:pt x="143142" y="614249"/>
                    <a:pt x="87213" y="553508"/>
                  </a:cubicBezTo>
                  <a:cubicBezTo>
                    <a:pt x="31283" y="492766"/>
                    <a:pt x="0" y="410230"/>
                    <a:pt x="0" y="324212"/>
                  </a:cubicBezTo>
                  <a:cubicBezTo>
                    <a:pt x="0" y="238194"/>
                    <a:pt x="31401" y="155787"/>
                    <a:pt x="87213" y="94917"/>
                  </a:cubicBezTo>
                  <a:cubicBezTo>
                    <a:pt x="143024" y="34046"/>
                    <a:pt x="218861" y="0"/>
                    <a:pt x="297897" y="0"/>
                  </a:cubicBezTo>
                  <a:close/>
                </a:path>
              </a:pathLst>
            </a:custGeom>
            <a:solidFill>
              <a:srgbClr val="003087"/>
            </a:solidFill>
          </p:spPr>
          <p:txBody>
            <a:bodyPr/>
            <a:lstStyle/>
            <a:p>
              <a:endParaRPr lang="en-US" sz="1200"/>
            </a:p>
          </p:txBody>
        </p:sp>
      </p:grpSp>
      <p:grpSp>
        <p:nvGrpSpPr>
          <p:cNvPr id="27" name="Group 27"/>
          <p:cNvGrpSpPr/>
          <p:nvPr/>
        </p:nvGrpSpPr>
        <p:grpSpPr>
          <a:xfrm>
            <a:off x="2291850" y="5546849"/>
            <a:ext cx="1162812" cy="367286"/>
            <a:chOff x="0" y="0"/>
            <a:chExt cx="2164431" cy="683658"/>
          </a:xfrm>
        </p:grpSpPr>
        <p:sp>
          <p:nvSpPr>
            <p:cNvPr id="28" name="Freeform 28"/>
            <p:cNvSpPr/>
            <p:nvPr/>
          </p:nvSpPr>
          <p:spPr>
            <a:xfrm>
              <a:off x="0" y="0"/>
              <a:ext cx="2164334" cy="683705"/>
            </a:xfrm>
            <a:custGeom>
              <a:avLst/>
              <a:gdLst/>
              <a:ahLst/>
              <a:cxnLst/>
              <a:rect l="l" t="t" r="r" b="b"/>
              <a:pathLst>
                <a:path w="2164334" h="683705">
                  <a:moveTo>
                    <a:pt x="260096" y="0"/>
                  </a:moveTo>
                  <a:lnTo>
                    <a:pt x="1904238" y="0"/>
                  </a:lnTo>
                  <a:cubicBezTo>
                    <a:pt x="2047875" y="0"/>
                    <a:pt x="2164334" y="153032"/>
                    <a:pt x="2164334" y="341776"/>
                  </a:cubicBezTo>
                  <a:cubicBezTo>
                    <a:pt x="2164334" y="530521"/>
                    <a:pt x="2047875" y="683553"/>
                    <a:pt x="1904238" y="683553"/>
                  </a:cubicBezTo>
                  <a:lnTo>
                    <a:pt x="260096" y="683553"/>
                  </a:lnTo>
                  <a:cubicBezTo>
                    <a:pt x="116459" y="683705"/>
                    <a:pt x="0" y="530688"/>
                    <a:pt x="0" y="341776"/>
                  </a:cubicBezTo>
                  <a:cubicBezTo>
                    <a:pt x="0" y="152865"/>
                    <a:pt x="116459" y="0"/>
                    <a:pt x="260096" y="0"/>
                  </a:cubicBezTo>
                  <a:close/>
                </a:path>
              </a:pathLst>
            </a:custGeom>
            <a:solidFill>
              <a:srgbClr val="003087"/>
            </a:solidFill>
          </p:spPr>
          <p:txBody>
            <a:bodyPr/>
            <a:lstStyle/>
            <a:p>
              <a:endParaRPr lang="en-US" sz="1200"/>
            </a:p>
          </p:txBody>
        </p:sp>
      </p:grpSp>
      <p:grpSp>
        <p:nvGrpSpPr>
          <p:cNvPr id="29" name="Group 29"/>
          <p:cNvGrpSpPr/>
          <p:nvPr/>
        </p:nvGrpSpPr>
        <p:grpSpPr>
          <a:xfrm>
            <a:off x="1158887" y="6035558"/>
            <a:ext cx="1046421" cy="332258"/>
            <a:chOff x="0" y="0"/>
            <a:chExt cx="2063531" cy="655209"/>
          </a:xfrm>
        </p:grpSpPr>
        <p:sp>
          <p:nvSpPr>
            <p:cNvPr id="30" name="Freeform 30"/>
            <p:cNvSpPr/>
            <p:nvPr/>
          </p:nvSpPr>
          <p:spPr>
            <a:xfrm>
              <a:off x="0" y="0"/>
              <a:ext cx="2063439" cy="655256"/>
            </a:xfrm>
            <a:custGeom>
              <a:avLst/>
              <a:gdLst/>
              <a:ahLst/>
              <a:cxnLst/>
              <a:rect l="l" t="t" r="r" b="b"/>
              <a:pathLst>
                <a:path w="2063439" h="655256">
                  <a:moveTo>
                    <a:pt x="247971" y="0"/>
                  </a:moveTo>
                  <a:lnTo>
                    <a:pt x="1815468" y="0"/>
                  </a:lnTo>
                  <a:cubicBezTo>
                    <a:pt x="1952409" y="0"/>
                    <a:pt x="2063439" y="146664"/>
                    <a:pt x="2063439" y="327554"/>
                  </a:cubicBezTo>
                  <a:cubicBezTo>
                    <a:pt x="2063439" y="508445"/>
                    <a:pt x="1952409" y="655109"/>
                    <a:pt x="1815468" y="655109"/>
                  </a:cubicBezTo>
                  <a:lnTo>
                    <a:pt x="247971" y="655109"/>
                  </a:lnTo>
                  <a:cubicBezTo>
                    <a:pt x="111030" y="655256"/>
                    <a:pt x="0" y="508605"/>
                    <a:pt x="0" y="327554"/>
                  </a:cubicBezTo>
                  <a:cubicBezTo>
                    <a:pt x="0" y="146504"/>
                    <a:pt x="111030" y="0"/>
                    <a:pt x="247971" y="0"/>
                  </a:cubicBezTo>
                  <a:close/>
                </a:path>
              </a:pathLst>
            </a:custGeom>
            <a:solidFill>
              <a:srgbClr val="003087"/>
            </a:solidFill>
          </p:spPr>
          <p:txBody>
            <a:bodyPr/>
            <a:lstStyle/>
            <a:p>
              <a:endParaRPr lang="en-US" sz="1200"/>
            </a:p>
          </p:txBody>
        </p:sp>
      </p:grpSp>
      <p:grpSp>
        <p:nvGrpSpPr>
          <p:cNvPr id="31" name="Group 31"/>
          <p:cNvGrpSpPr/>
          <p:nvPr/>
        </p:nvGrpSpPr>
        <p:grpSpPr>
          <a:xfrm>
            <a:off x="2297947" y="5142130"/>
            <a:ext cx="1130623" cy="333545"/>
            <a:chOff x="0" y="0"/>
            <a:chExt cx="2164431" cy="638528"/>
          </a:xfrm>
        </p:grpSpPr>
        <p:sp>
          <p:nvSpPr>
            <p:cNvPr id="32" name="Freeform 32"/>
            <p:cNvSpPr/>
            <p:nvPr/>
          </p:nvSpPr>
          <p:spPr>
            <a:xfrm>
              <a:off x="0" y="0"/>
              <a:ext cx="2164461" cy="638556"/>
            </a:xfrm>
            <a:custGeom>
              <a:avLst/>
              <a:gdLst/>
              <a:ahLst/>
              <a:cxnLst/>
              <a:rect l="l" t="t" r="r" b="b"/>
              <a:pathLst>
                <a:path w="2164461" h="638556">
                  <a:moveTo>
                    <a:pt x="319278" y="0"/>
                  </a:moveTo>
                  <a:lnTo>
                    <a:pt x="1845183" y="0"/>
                  </a:lnTo>
                  <a:cubicBezTo>
                    <a:pt x="2021459" y="0"/>
                    <a:pt x="2164461" y="143002"/>
                    <a:pt x="2164461" y="319278"/>
                  </a:cubicBezTo>
                  <a:cubicBezTo>
                    <a:pt x="2164461" y="403987"/>
                    <a:pt x="2130806" y="485140"/>
                    <a:pt x="2070989" y="545084"/>
                  </a:cubicBezTo>
                  <a:cubicBezTo>
                    <a:pt x="2011172" y="605028"/>
                    <a:pt x="1929892" y="638556"/>
                    <a:pt x="1845183" y="638556"/>
                  </a:cubicBezTo>
                  <a:lnTo>
                    <a:pt x="319278" y="638556"/>
                  </a:lnTo>
                  <a:cubicBezTo>
                    <a:pt x="234569" y="638556"/>
                    <a:pt x="153416" y="604901"/>
                    <a:pt x="93472" y="545084"/>
                  </a:cubicBezTo>
                  <a:cubicBezTo>
                    <a:pt x="33528" y="485267"/>
                    <a:pt x="0" y="403987"/>
                    <a:pt x="0" y="319278"/>
                  </a:cubicBezTo>
                  <a:cubicBezTo>
                    <a:pt x="0" y="234569"/>
                    <a:pt x="33655" y="153416"/>
                    <a:pt x="93472" y="93472"/>
                  </a:cubicBezTo>
                  <a:cubicBezTo>
                    <a:pt x="153289" y="33528"/>
                    <a:pt x="234569" y="0"/>
                    <a:pt x="319278" y="0"/>
                  </a:cubicBezTo>
                  <a:close/>
                </a:path>
              </a:pathLst>
            </a:custGeom>
            <a:solidFill>
              <a:srgbClr val="003087"/>
            </a:solidFill>
          </p:spPr>
          <p:txBody>
            <a:bodyPr/>
            <a:lstStyle/>
            <a:p>
              <a:endParaRPr lang="en-US" sz="1200"/>
            </a:p>
          </p:txBody>
        </p:sp>
      </p:grpSp>
      <p:grpSp>
        <p:nvGrpSpPr>
          <p:cNvPr id="33" name="Group 33"/>
          <p:cNvGrpSpPr/>
          <p:nvPr/>
        </p:nvGrpSpPr>
        <p:grpSpPr>
          <a:xfrm>
            <a:off x="2291850" y="4268399"/>
            <a:ext cx="1115519" cy="319219"/>
            <a:chOff x="0" y="0"/>
            <a:chExt cx="2164431" cy="619377"/>
          </a:xfrm>
        </p:grpSpPr>
        <p:sp>
          <p:nvSpPr>
            <p:cNvPr id="34" name="Freeform 34"/>
            <p:cNvSpPr/>
            <p:nvPr/>
          </p:nvSpPr>
          <p:spPr>
            <a:xfrm>
              <a:off x="0" y="0"/>
              <a:ext cx="2164334" cy="619424"/>
            </a:xfrm>
            <a:custGeom>
              <a:avLst/>
              <a:gdLst/>
              <a:ahLst/>
              <a:cxnLst/>
              <a:rect l="l" t="t" r="r" b="b"/>
              <a:pathLst>
                <a:path w="2164334" h="619424">
                  <a:moveTo>
                    <a:pt x="260096" y="0"/>
                  </a:moveTo>
                  <a:lnTo>
                    <a:pt x="1904238" y="0"/>
                  </a:lnTo>
                  <a:cubicBezTo>
                    <a:pt x="2047875" y="0"/>
                    <a:pt x="2164334" y="138643"/>
                    <a:pt x="2164334" y="309641"/>
                  </a:cubicBezTo>
                  <a:cubicBezTo>
                    <a:pt x="2164334" y="480639"/>
                    <a:pt x="2047875" y="619282"/>
                    <a:pt x="1904238" y="619282"/>
                  </a:cubicBezTo>
                  <a:lnTo>
                    <a:pt x="260096" y="619282"/>
                  </a:lnTo>
                  <a:cubicBezTo>
                    <a:pt x="116459" y="619424"/>
                    <a:pt x="0" y="480790"/>
                    <a:pt x="0" y="309641"/>
                  </a:cubicBezTo>
                  <a:cubicBezTo>
                    <a:pt x="0" y="138492"/>
                    <a:pt x="116459" y="0"/>
                    <a:pt x="260096" y="0"/>
                  </a:cubicBezTo>
                  <a:close/>
                </a:path>
              </a:pathLst>
            </a:custGeom>
            <a:solidFill>
              <a:srgbClr val="003087"/>
            </a:solidFill>
          </p:spPr>
          <p:txBody>
            <a:bodyPr/>
            <a:lstStyle/>
            <a:p>
              <a:endParaRPr lang="en-US" sz="1200"/>
            </a:p>
          </p:txBody>
        </p:sp>
      </p:grpSp>
      <p:grpSp>
        <p:nvGrpSpPr>
          <p:cNvPr id="35" name="Group 35"/>
          <p:cNvGrpSpPr/>
          <p:nvPr/>
        </p:nvGrpSpPr>
        <p:grpSpPr>
          <a:xfrm>
            <a:off x="2312015" y="4688782"/>
            <a:ext cx="1102485" cy="397933"/>
            <a:chOff x="0" y="0"/>
            <a:chExt cx="2144768" cy="774136"/>
          </a:xfrm>
        </p:grpSpPr>
        <p:sp>
          <p:nvSpPr>
            <p:cNvPr id="36" name="Freeform 36"/>
            <p:cNvSpPr/>
            <p:nvPr/>
          </p:nvSpPr>
          <p:spPr>
            <a:xfrm>
              <a:off x="0" y="0"/>
              <a:ext cx="2144798" cy="774167"/>
            </a:xfrm>
            <a:custGeom>
              <a:avLst/>
              <a:gdLst/>
              <a:ahLst/>
              <a:cxnLst/>
              <a:rect l="l" t="t" r="r" b="b"/>
              <a:pathLst>
                <a:path w="2144798" h="774167">
                  <a:moveTo>
                    <a:pt x="316377" y="0"/>
                  </a:moveTo>
                  <a:lnTo>
                    <a:pt x="1828420" y="0"/>
                  </a:lnTo>
                  <a:cubicBezTo>
                    <a:pt x="2003095" y="0"/>
                    <a:pt x="2144798" y="173373"/>
                    <a:pt x="2144798" y="387087"/>
                  </a:cubicBezTo>
                  <a:cubicBezTo>
                    <a:pt x="2144798" y="489786"/>
                    <a:pt x="2111448" y="588175"/>
                    <a:pt x="2052175" y="660850"/>
                  </a:cubicBezTo>
                  <a:cubicBezTo>
                    <a:pt x="1992901" y="733525"/>
                    <a:pt x="1912359" y="774167"/>
                    <a:pt x="1828420" y="774167"/>
                  </a:cubicBezTo>
                  <a:lnTo>
                    <a:pt x="316377" y="774167"/>
                  </a:lnTo>
                  <a:cubicBezTo>
                    <a:pt x="232438" y="774167"/>
                    <a:pt x="152022" y="733371"/>
                    <a:pt x="92623" y="660850"/>
                  </a:cubicBezTo>
                  <a:cubicBezTo>
                    <a:pt x="33223" y="588329"/>
                    <a:pt x="0" y="489786"/>
                    <a:pt x="0" y="387087"/>
                  </a:cubicBezTo>
                  <a:cubicBezTo>
                    <a:pt x="0" y="284387"/>
                    <a:pt x="33349" y="185999"/>
                    <a:pt x="92623" y="113324"/>
                  </a:cubicBezTo>
                  <a:cubicBezTo>
                    <a:pt x="151896" y="40649"/>
                    <a:pt x="232438" y="0"/>
                    <a:pt x="316377" y="0"/>
                  </a:cubicBezTo>
                  <a:close/>
                </a:path>
              </a:pathLst>
            </a:custGeom>
            <a:solidFill>
              <a:srgbClr val="003087"/>
            </a:solidFill>
          </p:spPr>
          <p:txBody>
            <a:bodyPr/>
            <a:lstStyle/>
            <a:p>
              <a:endParaRPr lang="en-US" sz="1200"/>
            </a:p>
          </p:txBody>
        </p:sp>
      </p:grpSp>
      <p:grpSp>
        <p:nvGrpSpPr>
          <p:cNvPr id="37" name="Group 37"/>
          <p:cNvGrpSpPr/>
          <p:nvPr/>
        </p:nvGrpSpPr>
        <p:grpSpPr>
          <a:xfrm>
            <a:off x="3615915" y="4238087"/>
            <a:ext cx="1109325" cy="395094"/>
            <a:chOff x="0" y="0"/>
            <a:chExt cx="2164431" cy="770878"/>
          </a:xfrm>
        </p:grpSpPr>
        <p:sp>
          <p:nvSpPr>
            <p:cNvPr id="38" name="Freeform 38"/>
            <p:cNvSpPr/>
            <p:nvPr/>
          </p:nvSpPr>
          <p:spPr>
            <a:xfrm>
              <a:off x="0" y="0"/>
              <a:ext cx="2164334" cy="770925"/>
            </a:xfrm>
            <a:custGeom>
              <a:avLst/>
              <a:gdLst/>
              <a:ahLst/>
              <a:cxnLst/>
              <a:rect l="l" t="t" r="r" b="b"/>
              <a:pathLst>
                <a:path w="2164334" h="770925">
                  <a:moveTo>
                    <a:pt x="260096" y="0"/>
                  </a:moveTo>
                  <a:lnTo>
                    <a:pt x="1904238" y="0"/>
                  </a:lnTo>
                  <a:cubicBezTo>
                    <a:pt x="2047875" y="0"/>
                    <a:pt x="2164334" y="172555"/>
                    <a:pt x="2164334" y="385380"/>
                  </a:cubicBezTo>
                  <a:cubicBezTo>
                    <a:pt x="2164334" y="598204"/>
                    <a:pt x="2047875" y="770759"/>
                    <a:pt x="1904238" y="770759"/>
                  </a:cubicBezTo>
                  <a:lnTo>
                    <a:pt x="260096" y="770759"/>
                  </a:lnTo>
                  <a:cubicBezTo>
                    <a:pt x="116459" y="770925"/>
                    <a:pt x="0" y="598392"/>
                    <a:pt x="0" y="385380"/>
                  </a:cubicBezTo>
                  <a:cubicBezTo>
                    <a:pt x="0" y="172367"/>
                    <a:pt x="116459" y="0"/>
                    <a:pt x="260096" y="0"/>
                  </a:cubicBezTo>
                  <a:close/>
                </a:path>
              </a:pathLst>
            </a:custGeom>
            <a:solidFill>
              <a:srgbClr val="003087"/>
            </a:solidFill>
          </p:spPr>
          <p:txBody>
            <a:bodyPr/>
            <a:lstStyle/>
            <a:p>
              <a:endParaRPr lang="en-US" sz="1200"/>
            </a:p>
          </p:txBody>
        </p:sp>
      </p:grpSp>
      <p:grpSp>
        <p:nvGrpSpPr>
          <p:cNvPr id="39" name="Group 39"/>
          <p:cNvGrpSpPr/>
          <p:nvPr/>
        </p:nvGrpSpPr>
        <p:grpSpPr>
          <a:xfrm>
            <a:off x="3556263" y="4718388"/>
            <a:ext cx="1228630" cy="382799"/>
            <a:chOff x="0" y="0"/>
            <a:chExt cx="2027288" cy="631633"/>
          </a:xfrm>
        </p:grpSpPr>
        <p:sp>
          <p:nvSpPr>
            <p:cNvPr id="40" name="Freeform 40"/>
            <p:cNvSpPr/>
            <p:nvPr/>
          </p:nvSpPr>
          <p:spPr>
            <a:xfrm>
              <a:off x="0" y="0"/>
              <a:ext cx="2027197" cy="631680"/>
            </a:xfrm>
            <a:custGeom>
              <a:avLst/>
              <a:gdLst/>
              <a:ahLst/>
              <a:cxnLst/>
              <a:rect l="l" t="t" r="r" b="b"/>
              <a:pathLst>
                <a:path w="2027197" h="631680">
                  <a:moveTo>
                    <a:pt x="243616" y="0"/>
                  </a:moveTo>
                  <a:lnTo>
                    <a:pt x="1783582" y="0"/>
                  </a:lnTo>
                  <a:cubicBezTo>
                    <a:pt x="1918117" y="0"/>
                    <a:pt x="2027197" y="141386"/>
                    <a:pt x="2027197" y="315768"/>
                  </a:cubicBezTo>
                  <a:cubicBezTo>
                    <a:pt x="2027197" y="490149"/>
                    <a:pt x="1918117" y="631536"/>
                    <a:pt x="1783582" y="631536"/>
                  </a:cubicBezTo>
                  <a:lnTo>
                    <a:pt x="243616" y="631536"/>
                  </a:lnTo>
                  <a:cubicBezTo>
                    <a:pt x="109080" y="631680"/>
                    <a:pt x="0" y="490304"/>
                    <a:pt x="0" y="315768"/>
                  </a:cubicBezTo>
                  <a:cubicBezTo>
                    <a:pt x="0" y="141232"/>
                    <a:pt x="109080" y="0"/>
                    <a:pt x="243616" y="0"/>
                  </a:cubicBezTo>
                  <a:close/>
                </a:path>
              </a:pathLst>
            </a:custGeom>
            <a:solidFill>
              <a:srgbClr val="003087"/>
            </a:solidFill>
          </p:spPr>
          <p:txBody>
            <a:bodyPr/>
            <a:lstStyle/>
            <a:p>
              <a:endParaRPr lang="en-US" sz="1200"/>
            </a:p>
          </p:txBody>
        </p:sp>
      </p:grpSp>
      <p:grpSp>
        <p:nvGrpSpPr>
          <p:cNvPr id="41" name="Group 41"/>
          <p:cNvGrpSpPr/>
          <p:nvPr/>
        </p:nvGrpSpPr>
        <p:grpSpPr>
          <a:xfrm>
            <a:off x="3583404" y="3851580"/>
            <a:ext cx="1093088" cy="322471"/>
            <a:chOff x="0" y="0"/>
            <a:chExt cx="2164431" cy="638528"/>
          </a:xfrm>
        </p:grpSpPr>
        <p:sp>
          <p:nvSpPr>
            <p:cNvPr id="42" name="Freeform 42"/>
            <p:cNvSpPr/>
            <p:nvPr/>
          </p:nvSpPr>
          <p:spPr>
            <a:xfrm>
              <a:off x="0" y="0"/>
              <a:ext cx="2164461" cy="638556"/>
            </a:xfrm>
            <a:custGeom>
              <a:avLst/>
              <a:gdLst/>
              <a:ahLst/>
              <a:cxnLst/>
              <a:rect l="l" t="t" r="r" b="b"/>
              <a:pathLst>
                <a:path w="2164461" h="638556">
                  <a:moveTo>
                    <a:pt x="319278" y="0"/>
                  </a:moveTo>
                  <a:lnTo>
                    <a:pt x="1845183" y="0"/>
                  </a:lnTo>
                  <a:cubicBezTo>
                    <a:pt x="2021459" y="0"/>
                    <a:pt x="2164461" y="143002"/>
                    <a:pt x="2164461" y="319278"/>
                  </a:cubicBezTo>
                  <a:cubicBezTo>
                    <a:pt x="2164461" y="403987"/>
                    <a:pt x="2130806" y="485140"/>
                    <a:pt x="2070989" y="545084"/>
                  </a:cubicBezTo>
                  <a:cubicBezTo>
                    <a:pt x="2011172" y="605028"/>
                    <a:pt x="1929892" y="638556"/>
                    <a:pt x="1845183" y="638556"/>
                  </a:cubicBezTo>
                  <a:lnTo>
                    <a:pt x="319278" y="638556"/>
                  </a:lnTo>
                  <a:cubicBezTo>
                    <a:pt x="234569" y="638556"/>
                    <a:pt x="153416" y="604901"/>
                    <a:pt x="93472" y="545084"/>
                  </a:cubicBezTo>
                  <a:cubicBezTo>
                    <a:pt x="33528" y="485267"/>
                    <a:pt x="0" y="403987"/>
                    <a:pt x="0" y="319278"/>
                  </a:cubicBezTo>
                  <a:cubicBezTo>
                    <a:pt x="0" y="234569"/>
                    <a:pt x="33655" y="153416"/>
                    <a:pt x="93472" y="93472"/>
                  </a:cubicBezTo>
                  <a:cubicBezTo>
                    <a:pt x="153289" y="33528"/>
                    <a:pt x="234569" y="0"/>
                    <a:pt x="319278" y="0"/>
                  </a:cubicBezTo>
                  <a:close/>
                </a:path>
              </a:pathLst>
            </a:custGeom>
            <a:solidFill>
              <a:srgbClr val="003087"/>
            </a:solidFill>
          </p:spPr>
          <p:txBody>
            <a:bodyPr/>
            <a:lstStyle/>
            <a:p>
              <a:endParaRPr lang="en-US" sz="1200"/>
            </a:p>
          </p:txBody>
        </p:sp>
      </p:grpSp>
      <p:grpSp>
        <p:nvGrpSpPr>
          <p:cNvPr id="43" name="Group 43"/>
          <p:cNvGrpSpPr/>
          <p:nvPr/>
        </p:nvGrpSpPr>
        <p:grpSpPr>
          <a:xfrm>
            <a:off x="3640803" y="5238215"/>
            <a:ext cx="1144090" cy="386745"/>
            <a:chOff x="0" y="0"/>
            <a:chExt cx="2155886" cy="728771"/>
          </a:xfrm>
        </p:grpSpPr>
        <p:sp>
          <p:nvSpPr>
            <p:cNvPr id="44" name="Freeform 44"/>
            <p:cNvSpPr/>
            <p:nvPr/>
          </p:nvSpPr>
          <p:spPr>
            <a:xfrm>
              <a:off x="0" y="0"/>
              <a:ext cx="2155790" cy="728818"/>
            </a:xfrm>
            <a:custGeom>
              <a:avLst/>
              <a:gdLst/>
              <a:ahLst/>
              <a:cxnLst/>
              <a:rect l="l" t="t" r="r" b="b"/>
              <a:pathLst>
                <a:path w="2155790" h="728818">
                  <a:moveTo>
                    <a:pt x="259069" y="0"/>
                  </a:moveTo>
                  <a:lnTo>
                    <a:pt x="1896721" y="0"/>
                  </a:lnTo>
                  <a:cubicBezTo>
                    <a:pt x="2039791" y="0"/>
                    <a:pt x="2155790" y="163130"/>
                    <a:pt x="2155790" y="364329"/>
                  </a:cubicBezTo>
                  <a:cubicBezTo>
                    <a:pt x="2155790" y="565529"/>
                    <a:pt x="2039791" y="728659"/>
                    <a:pt x="1896721" y="728659"/>
                  </a:cubicBezTo>
                  <a:lnTo>
                    <a:pt x="259069" y="728659"/>
                  </a:lnTo>
                  <a:cubicBezTo>
                    <a:pt x="115999" y="728818"/>
                    <a:pt x="0" y="565707"/>
                    <a:pt x="0" y="364329"/>
                  </a:cubicBezTo>
                  <a:cubicBezTo>
                    <a:pt x="0" y="162952"/>
                    <a:pt x="115999" y="0"/>
                    <a:pt x="259069" y="0"/>
                  </a:cubicBezTo>
                  <a:close/>
                </a:path>
              </a:pathLst>
            </a:custGeom>
            <a:solidFill>
              <a:srgbClr val="003087"/>
            </a:solidFill>
          </p:spPr>
          <p:txBody>
            <a:bodyPr/>
            <a:lstStyle/>
            <a:p>
              <a:endParaRPr lang="en-US" sz="1200"/>
            </a:p>
          </p:txBody>
        </p:sp>
      </p:grpSp>
      <p:grpSp>
        <p:nvGrpSpPr>
          <p:cNvPr id="45" name="Group 45"/>
          <p:cNvGrpSpPr/>
          <p:nvPr/>
        </p:nvGrpSpPr>
        <p:grpSpPr>
          <a:xfrm>
            <a:off x="3651165" y="5728046"/>
            <a:ext cx="1170683" cy="338430"/>
            <a:chOff x="0" y="0"/>
            <a:chExt cx="2164431" cy="625710"/>
          </a:xfrm>
        </p:grpSpPr>
        <p:sp>
          <p:nvSpPr>
            <p:cNvPr id="46" name="Freeform 46"/>
            <p:cNvSpPr/>
            <p:nvPr/>
          </p:nvSpPr>
          <p:spPr>
            <a:xfrm>
              <a:off x="0" y="0"/>
              <a:ext cx="2164334" cy="625757"/>
            </a:xfrm>
            <a:custGeom>
              <a:avLst/>
              <a:gdLst/>
              <a:ahLst/>
              <a:cxnLst/>
              <a:rect l="l" t="t" r="r" b="b"/>
              <a:pathLst>
                <a:path w="2164334" h="625757">
                  <a:moveTo>
                    <a:pt x="260096" y="0"/>
                  </a:moveTo>
                  <a:lnTo>
                    <a:pt x="1904238" y="0"/>
                  </a:lnTo>
                  <a:cubicBezTo>
                    <a:pt x="2047875" y="0"/>
                    <a:pt x="2164334" y="140061"/>
                    <a:pt x="2164334" y="312807"/>
                  </a:cubicBezTo>
                  <a:cubicBezTo>
                    <a:pt x="2164334" y="485554"/>
                    <a:pt x="2047875" y="625614"/>
                    <a:pt x="1904238" y="625614"/>
                  </a:cubicBezTo>
                  <a:lnTo>
                    <a:pt x="260096" y="625614"/>
                  </a:lnTo>
                  <a:cubicBezTo>
                    <a:pt x="116459" y="625757"/>
                    <a:pt x="0" y="485706"/>
                    <a:pt x="0" y="312807"/>
                  </a:cubicBezTo>
                  <a:cubicBezTo>
                    <a:pt x="0" y="139908"/>
                    <a:pt x="116459" y="0"/>
                    <a:pt x="260096" y="0"/>
                  </a:cubicBezTo>
                  <a:close/>
                </a:path>
              </a:pathLst>
            </a:custGeom>
            <a:solidFill>
              <a:srgbClr val="003087"/>
            </a:solidFill>
          </p:spPr>
          <p:txBody>
            <a:bodyPr/>
            <a:lstStyle/>
            <a:p>
              <a:endParaRPr lang="en-US" sz="1200"/>
            </a:p>
          </p:txBody>
        </p:sp>
      </p:grpSp>
      <p:grpSp>
        <p:nvGrpSpPr>
          <p:cNvPr id="47" name="Group 47"/>
          <p:cNvGrpSpPr/>
          <p:nvPr/>
        </p:nvGrpSpPr>
        <p:grpSpPr>
          <a:xfrm>
            <a:off x="4937293" y="5763000"/>
            <a:ext cx="1238125" cy="297613"/>
            <a:chOff x="0" y="0"/>
            <a:chExt cx="2164431" cy="520272"/>
          </a:xfrm>
        </p:grpSpPr>
        <p:sp>
          <p:nvSpPr>
            <p:cNvPr id="48" name="Freeform 48"/>
            <p:cNvSpPr/>
            <p:nvPr/>
          </p:nvSpPr>
          <p:spPr>
            <a:xfrm>
              <a:off x="0" y="0"/>
              <a:ext cx="2164334" cy="520319"/>
            </a:xfrm>
            <a:custGeom>
              <a:avLst/>
              <a:gdLst/>
              <a:ahLst/>
              <a:cxnLst/>
              <a:rect l="l" t="t" r="r" b="b"/>
              <a:pathLst>
                <a:path w="2164334" h="520319">
                  <a:moveTo>
                    <a:pt x="260096" y="0"/>
                  </a:moveTo>
                  <a:lnTo>
                    <a:pt x="1904238" y="0"/>
                  </a:lnTo>
                  <a:cubicBezTo>
                    <a:pt x="2047875" y="0"/>
                    <a:pt x="2164334" y="116459"/>
                    <a:pt x="2164334" y="260096"/>
                  </a:cubicBezTo>
                  <a:cubicBezTo>
                    <a:pt x="2164334" y="403733"/>
                    <a:pt x="2047875" y="520192"/>
                    <a:pt x="1904238" y="520192"/>
                  </a:cubicBezTo>
                  <a:lnTo>
                    <a:pt x="260096" y="520192"/>
                  </a:lnTo>
                  <a:cubicBezTo>
                    <a:pt x="116459" y="520319"/>
                    <a:pt x="0" y="403860"/>
                    <a:pt x="0" y="260096"/>
                  </a:cubicBezTo>
                  <a:cubicBezTo>
                    <a:pt x="0" y="116332"/>
                    <a:pt x="116459" y="0"/>
                    <a:pt x="260096" y="0"/>
                  </a:cubicBezTo>
                  <a:close/>
                </a:path>
              </a:pathLst>
            </a:custGeom>
            <a:solidFill>
              <a:srgbClr val="003087"/>
            </a:solidFill>
          </p:spPr>
          <p:txBody>
            <a:bodyPr/>
            <a:lstStyle/>
            <a:p>
              <a:endParaRPr lang="en-US" sz="1200"/>
            </a:p>
          </p:txBody>
        </p:sp>
      </p:grpSp>
      <p:grpSp>
        <p:nvGrpSpPr>
          <p:cNvPr id="49" name="Group 49"/>
          <p:cNvGrpSpPr/>
          <p:nvPr/>
        </p:nvGrpSpPr>
        <p:grpSpPr>
          <a:xfrm>
            <a:off x="4893999" y="3829656"/>
            <a:ext cx="1140385" cy="336425"/>
            <a:chOff x="0" y="0"/>
            <a:chExt cx="2164431" cy="638528"/>
          </a:xfrm>
        </p:grpSpPr>
        <p:sp>
          <p:nvSpPr>
            <p:cNvPr id="50" name="Freeform 50"/>
            <p:cNvSpPr/>
            <p:nvPr/>
          </p:nvSpPr>
          <p:spPr>
            <a:xfrm>
              <a:off x="0" y="0"/>
              <a:ext cx="2164461" cy="638556"/>
            </a:xfrm>
            <a:custGeom>
              <a:avLst/>
              <a:gdLst/>
              <a:ahLst/>
              <a:cxnLst/>
              <a:rect l="l" t="t" r="r" b="b"/>
              <a:pathLst>
                <a:path w="2164461" h="638556">
                  <a:moveTo>
                    <a:pt x="319278" y="0"/>
                  </a:moveTo>
                  <a:lnTo>
                    <a:pt x="1845183" y="0"/>
                  </a:lnTo>
                  <a:cubicBezTo>
                    <a:pt x="2021459" y="0"/>
                    <a:pt x="2164461" y="143002"/>
                    <a:pt x="2164461" y="319278"/>
                  </a:cubicBezTo>
                  <a:cubicBezTo>
                    <a:pt x="2164461" y="403987"/>
                    <a:pt x="2130806" y="485140"/>
                    <a:pt x="2070989" y="545084"/>
                  </a:cubicBezTo>
                  <a:cubicBezTo>
                    <a:pt x="2011172" y="605028"/>
                    <a:pt x="1929892" y="638556"/>
                    <a:pt x="1845183" y="638556"/>
                  </a:cubicBezTo>
                  <a:lnTo>
                    <a:pt x="319278" y="638556"/>
                  </a:lnTo>
                  <a:cubicBezTo>
                    <a:pt x="234569" y="638556"/>
                    <a:pt x="153416" y="604901"/>
                    <a:pt x="93472" y="545084"/>
                  </a:cubicBezTo>
                  <a:cubicBezTo>
                    <a:pt x="33528" y="485267"/>
                    <a:pt x="0" y="403987"/>
                    <a:pt x="0" y="319278"/>
                  </a:cubicBezTo>
                  <a:cubicBezTo>
                    <a:pt x="0" y="234569"/>
                    <a:pt x="33655" y="153416"/>
                    <a:pt x="93472" y="93472"/>
                  </a:cubicBezTo>
                  <a:cubicBezTo>
                    <a:pt x="153289" y="33528"/>
                    <a:pt x="234569" y="0"/>
                    <a:pt x="319278" y="0"/>
                  </a:cubicBezTo>
                  <a:close/>
                </a:path>
              </a:pathLst>
            </a:custGeom>
            <a:solidFill>
              <a:srgbClr val="003087"/>
            </a:solidFill>
          </p:spPr>
          <p:txBody>
            <a:bodyPr/>
            <a:lstStyle/>
            <a:p>
              <a:endParaRPr lang="en-US" sz="1200"/>
            </a:p>
          </p:txBody>
        </p:sp>
      </p:grpSp>
      <p:grpSp>
        <p:nvGrpSpPr>
          <p:cNvPr id="51" name="Group 51"/>
          <p:cNvGrpSpPr/>
          <p:nvPr/>
        </p:nvGrpSpPr>
        <p:grpSpPr>
          <a:xfrm>
            <a:off x="4900007" y="4209915"/>
            <a:ext cx="1134377" cy="398735"/>
            <a:chOff x="0" y="0"/>
            <a:chExt cx="2001689" cy="703596"/>
          </a:xfrm>
        </p:grpSpPr>
        <p:sp>
          <p:nvSpPr>
            <p:cNvPr id="52" name="Freeform 52"/>
            <p:cNvSpPr/>
            <p:nvPr/>
          </p:nvSpPr>
          <p:spPr>
            <a:xfrm>
              <a:off x="0" y="0"/>
              <a:ext cx="2001600" cy="703643"/>
            </a:xfrm>
            <a:custGeom>
              <a:avLst/>
              <a:gdLst/>
              <a:ahLst/>
              <a:cxnLst/>
              <a:rect l="l" t="t" r="r" b="b"/>
              <a:pathLst>
                <a:path w="2001600" h="703643">
                  <a:moveTo>
                    <a:pt x="240540" y="0"/>
                  </a:moveTo>
                  <a:lnTo>
                    <a:pt x="1761060" y="0"/>
                  </a:lnTo>
                  <a:cubicBezTo>
                    <a:pt x="1893897" y="0"/>
                    <a:pt x="2001600" y="157495"/>
                    <a:pt x="2001600" y="351744"/>
                  </a:cubicBezTo>
                  <a:cubicBezTo>
                    <a:pt x="2001600" y="545993"/>
                    <a:pt x="1893897" y="703488"/>
                    <a:pt x="1761060" y="703488"/>
                  </a:cubicBezTo>
                  <a:lnTo>
                    <a:pt x="240540" y="703488"/>
                  </a:lnTo>
                  <a:cubicBezTo>
                    <a:pt x="107703" y="703643"/>
                    <a:pt x="0" y="546165"/>
                    <a:pt x="0" y="351744"/>
                  </a:cubicBezTo>
                  <a:cubicBezTo>
                    <a:pt x="0" y="157323"/>
                    <a:pt x="107703" y="0"/>
                    <a:pt x="240540" y="0"/>
                  </a:cubicBezTo>
                  <a:close/>
                </a:path>
              </a:pathLst>
            </a:custGeom>
            <a:solidFill>
              <a:srgbClr val="003087"/>
            </a:solidFill>
          </p:spPr>
          <p:txBody>
            <a:bodyPr/>
            <a:lstStyle/>
            <a:p>
              <a:endParaRPr lang="en-US" sz="1200"/>
            </a:p>
          </p:txBody>
        </p:sp>
      </p:grpSp>
      <p:grpSp>
        <p:nvGrpSpPr>
          <p:cNvPr id="53" name="Group 53"/>
          <p:cNvGrpSpPr/>
          <p:nvPr/>
        </p:nvGrpSpPr>
        <p:grpSpPr>
          <a:xfrm>
            <a:off x="4937293" y="5283873"/>
            <a:ext cx="1238125" cy="360195"/>
            <a:chOff x="0" y="0"/>
            <a:chExt cx="2164431" cy="629675"/>
          </a:xfrm>
        </p:grpSpPr>
        <p:sp>
          <p:nvSpPr>
            <p:cNvPr id="54" name="Freeform 54"/>
            <p:cNvSpPr/>
            <p:nvPr/>
          </p:nvSpPr>
          <p:spPr>
            <a:xfrm>
              <a:off x="0" y="0"/>
              <a:ext cx="2164334" cy="629722"/>
            </a:xfrm>
            <a:custGeom>
              <a:avLst/>
              <a:gdLst/>
              <a:ahLst/>
              <a:cxnLst/>
              <a:rect l="l" t="t" r="r" b="b"/>
              <a:pathLst>
                <a:path w="2164334" h="629722">
                  <a:moveTo>
                    <a:pt x="260096" y="0"/>
                  </a:moveTo>
                  <a:lnTo>
                    <a:pt x="1904238" y="0"/>
                  </a:lnTo>
                  <a:cubicBezTo>
                    <a:pt x="2047875" y="0"/>
                    <a:pt x="2164334" y="140948"/>
                    <a:pt x="2164334" y="314789"/>
                  </a:cubicBezTo>
                  <a:cubicBezTo>
                    <a:pt x="2164334" y="488630"/>
                    <a:pt x="2047875" y="629579"/>
                    <a:pt x="1904238" y="629579"/>
                  </a:cubicBezTo>
                  <a:lnTo>
                    <a:pt x="260096" y="629579"/>
                  </a:lnTo>
                  <a:cubicBezTo>
                    <a:pt x="116459" y="629722"/>
                    <a:pt x="0" y="488784"/>
                    <a:pt x="0" y="314789"/>
                  </a:cubicBezTo>
                  <a:cubicBezTo>
                    <a:pt x="0" y="140794"/>
                    <a:pt x="116459" y="0"/>
                    <a:pt x="260096" y="0"/>
                  </a:cubicBezTo>
                  <a:close/>
                </a:path>
              </a:pathLst>
            </a:custGeom>
            <a:solidFill>
              <a:srgbClr val="003087"/>
            </a:solidFill>
          </p:spPr>
          <p:txBody>
            <a:bodyPr/>
            <a:lstStyle/>
            <a:p>
              <a:endParaRPr lang="en-US" sz="1200"/>
            </a:p>
          </p:txBody>
        </p:sp>
      </p:grpSp>
      <p:grpSp>
        <p:nvGrpSpPr>
          <p:cNvPr id="55" name="Group 55"/>
          <p:cNvGrpSpPr/>
          <p:nvPr/>
        </p:nvGrpSpPr>
        <p:grpSpPr>
          <a:xfrm>
            <a:off x="10126164" y="4821522"/>
            <a:ext cx="934264" cy="304167"/>
            <a:chOff x="0" y="0"/>
            <a:chExt cx="2011024" cy="654726"/>
          </a:xfrm>
        </p:grpSpPr>
        <p:sp>
          <p:nvSpPr>
            <p:cNvPr id="56" name="Freeform 56"/>
            <p:cNvSpPr/>
            <p:nvPr/>
          </p:nvSpPr>
          <p:spPr>
            <a:xfrm>
              <a:off x="0" y="0"/>
              <a:ext cx="2010934" cy="654773"/>
            </a:xfrm>
            <a:custGeom>
              <a:avLst/>
              <a:gdLst/>
              <a:ahLst/>
              <a:cxnLst/>
              <a:rect l="l" t="t" r="r" b="b"/>
              <a:pathLst>
                <a:path w="2010934" h="654773">
                  <a:moveTo>
                    <a:pt x="241661" y="0"/>
                  </a:moveTo>
                  <a:lnTo>
                    <a:pt x="1769273" y="0"/>
                  </a:lnTo>
                  <a:cubicBezTo>
                    <a:pt x="1902730" y="0"/>
                    <a:pt x="2010934" y="146556"/>
                    <a:pt x="2010934" y="327313"/>
                  </a:cubicBezTo>
                  <a:cubicBezTo>
                    <a:pt x="2010934" y="508070"/>
                    <a:pt x="1902730" y="654626"/>
                    <a:pt x="1769273" y="654626"/>
                  </a:cubicBezTo>
                  <a:lnTo>
                    <a:pt x="241661" y="654626"/>
                  </a:lnTo>
                  <a:cubicBezTo>
                    <a:pt x="108205" y="654773"/>
                    <a:pt x="0" y="508230"/>
                    <a:pt x="0" y="327313"/>
                  </a:cubicBezTo>
                  <a:cubicBezTo>
                    <a:pt x="0" y="146396"/>
                    <a:pt x="108205" y="0"/>
                    <a:pt x="241661" y="0"/>
                  </a:cubicBezTo>
                  <a:close/>
                </a:path>
              </a:pathLst>
            </a:custGeom>
            <a:solidFill>
              <a:srgbClr val="003087"/>
            </a:solidFill>
          </p:spPr>
          <p:txBody>
            <a:bodyPr/>
            <a:lstStyle/>
            <a:p>
              <a:endParaRPr lang="en-US" sz="1200"/>
            </a:p>
          </p:txBody>
        </p:sp>
      </p:grpSp>
      <p:grpSp>
        <p:nvGrpSpPr>
          <p:cNvPr id="57" name="Group 57"/>
          <p:cNvGrpSpPr/>
          <p:nvPr/>
        </p:nvGrpSpPr>
        <p:grpSpPr>
          <a:xfrm>
            <a:off x="8968710" y="5701199"/>
            <a:ext cx="1144144" cy="358367"/>
            <a:chOff x="0" y="0"/>
            <a:chExt cx="2233492" cy="699570"/>
          </a:xfrm>
        </p:grpSpPr>
        <p:sp>
          <p:nvSpPr>
            <p:cNvPr id="58" name="Freeform 58"/>
            <p:cNvSpPr/>
            <p:nvPr/>
          </p:nvSpPr>
          <p:spPr>
            <a:xfrm>
              <a:off x="0" y="0"/>
              <a:ext cx="2233393" cy="699617"/>
            </a:xfrm>
            <a:custGeom>
              <a:avLst/>
              <a:gdLst/>
              <a:ahLst/>
              <a:cxnLst/>
              <a:rect l="l" t="t" r="r" b="b"/>
              <a:pathLst>
                <a:path w="2233393" h="699617">
                  <a:moveTo>
                    <a:pt x="268395" y="0"/>
                  </a:moveTo>
                  <a:lnTo>
                    <a:pt x="1964998" y="0"/>
                  </a:lnTo>
                  <a:cubicBezTo>
                    <a:pt x="2113218" y="0"/>
                    <a:pt x="2233393" y="156594"/>
                    <a:pt x="2233393" y="349731"/>
                  </a:cubicBezTo>
                  <a:cubicBezTo>
                    <a:pt x="2233393" y="542869"/>
                    <a:pt x="2113218" y="699463"/>
                    <a:pt x="1964998" y="699463"/>
                  </a:cubicBezTo>
                  <a:lnTo>
                    <a:pt x="268395" y="699463"/>
                  </a:lnTo>
                  <a:cubicBezTo>
                    <a:pt x="120175" y="699617"/>
                    <a:pt x="0" y="543040"/>
                    <a:pt x="0" y="349731"/>
                  </a:cubicBezTo>
                  <a:cubicBezTo>
                    <a:pt x="0" y="156423"/>
                    <a:pt x="120175" y="0"/>
                    <a:pt x="268395" y="0"/>
                  </a:cubicBezTo>
                  <a:close/>
                </a:path>
              </a:pathLst>
            </a:custGeom>
            <a:solidFill>
              <a:srgbClr val="003087"/>
            </a:solidFill>
          </p:spPr>
          <p:txBody>
            <a:bodyPr/>
            <a:lstStyle/>
            <a:p>
              <a:endParaRPr lang="en-US" sz="1200"/>
            </a:p>
          </p:txBody>
        </p:sp>
      </p:grpSp>
      <p:grpSp>
        <p:nvGrpSpPr>
          <p:cNvPr id="59" name="Group 59"/>
          <p:cNvGrpSpPr/>
          <p:nvPr/>
        </p:nvGrpSpPr>
        <p:grpSpPr>
          <a:xfrm>
            <a:off x="4873793" y="4775241"/>
            <a:ext cx="1207409" cy="367636"/>
            <a:chOff x="0" y="0"/>
            <a:chExt cx="2055472" cy="625858"/>
          </a:xfrm>
        </p:grpSpPr>
        <p:sp>
          <p:nvSpPr>
            <p:cNvPr id="60" name="Freeform 60"/>
            <p:cNvSpPr/>
            <p:nvPr/>
          </p:nvSpPr>
          <p:spPr>
            <a:xfrm>
              <a:off x="0" y="0"/>
              <a:ext cx="2055380" cy="625905"/>
            </a:xfrm>
            <a:custGeom>
              <a:avLst/>
              <a:gdLst/>
              <a:ahLst/>
              <a:cxnLst/>
              <a:rect l="l" t="t" r="r" b="b"/>
              <a:pathLst>
                <a:path w="2055380" h="625905">
                  <a:moveTo>
                    <a:pt x="247003" y="0"/>
                  </a:moveTo>
                  <a:lnTo>
                    <a:pt x="1808378" y="0"/>
                  </a:lnTo>
                  <a:cubicBezTo>
                    <a:pt x="1944784" y="0"/>
                    <a:pt x="2055380" y="140094"/>
                    <a:pt x="2055380" y="312881"/>
                  </a:cubicBezTo>
                  <a:cubicBezTo>
                    <a:pt x="2055380" y="485668"/>
                    <a:pt x="1944784" y="625762"/>
                    <a:pt x="1808378" y="625762"/>
                  </a:cubicBezTo>
                  <a:lnTo>
                    <a:pt x="247003" y="625762"/>
                  </a:lnTo>
                  <a:cubicBezTo>
                    <a:pt x="110596" y="625905"/>
                    <a:pt x="0" y="485821"/>
                    <a:pt x="0" y="312881"/>
                  </a:cubicBezTo>
                  <a:cubicBezTo>
                    <a:pt x="0" y="139941"/>
                    <a:pt x="110596" y="0"/>
                    <a:pt x="247003" y="0"/>
                  </a:cubicBezTo>
                  <a:close/>
                </a:path>
              </a:pathLst>
            </a:custGeom>
            <a:solidFill>
              <a:srgbClr val="003087"/>
            </a:solidFill>
          </p:spPr>
          <p:txBody>
            <a:bodyPr/>
            <a:lstStyle/>
            <a:p>
              <a:endParaRPr lang="en-US" sz="1200"/>
            </a:p>
          </p:txBody>
        </p:sp>
      </p:grpSp>
      <p:grpSp>
        <p:nvGrpSpPr>
          <p:cNvPr id="61" name="Group 61"/>
          <p:cNvGrpSpPr/>
          <p:nvPr/>
        </p:nvGrpSpPr>
        <p:grpSpPr>
          <a:xfrm>
            <a:off x="10198505" y="5237823"/>
            <a:ext cx="1004173" cy="385123"/>
            <a:chOff x="0" y="0"/>
            <a:chExt cx="1770377" cy="678980"/>
          </a:xfrm>
        </p:grpSpPr>
        <p:sp>
          <p:nvSpPr>
            <p:cNvPr id="62" name="Freeform 62"/>
            <p:cNvSpPr/>
            <p:nvPr/>
          </p:nvSpPr>
          <p:spPr>
            <a:xfrm>
              <a:off x="0" y="0"/>
              <a:ext cx="1770298" cy="679027"/>
            </a:xfrm>
            <a:custGeom>
              <a:avLst/>
              <a:gdLst/>
              <a:ahLst/>
              <a:cxnLst/>
              <a:rect l="l" t="t" r="r" b="b"/>
              <a:pathLst>
                <a:path w="1770298" h="679027">
                  <a:moveTo>
                    <a:pt x="212743" y="0"/>
                  </a:moveTo>
                  <a:lnTo>
                    <a:pt x="1557555" y="0"/>
                  </a:lnTo>
                  <a:cubicBezTo>
                    <a:pt x="1675042" y="0"/>
                    <a:pt x="1770298" y="151985"/>
                    <a:pt x="1770298" y="339438"/>
                  </a:cubicBezTo>
                  <a:cubicBezTo>
                    <a:pt x="1770298" y="526891"/>
                    <a:pt x="1675042" y="678876"/>
                    <a:pt x="1557555" y="678876"/>
                  </a:cubicBezTo>
                  <a:lnTo>
                    <a:pt x="212743" y="678876"/>
                  </a:lnTo>
                  <a:cubicBezTo>
                    <a:pt x="95257" y="679027"/>
                    <a:pt x="0" y="527057"/>
                    <a:pt x="0" y="339438"/>
                  </a:cubicBezTo>
                  <a:cubicBezTo>
                    <a:pt x="0" y="151819"/>
                    <a:pt x="95257" y="0"/>
                    <a:pt x="212743" y="0"/>
                  </a:cubicBezTo>
                  <a:close/>
                </a:path>
              </a:pathLst>
            </a:custGeom>
            <a:solidFill>
              <a:srgbClr val="003087"/>
            </a:solidFill>
          </p:spPr>
          <p:txBody>
            <a:bodyPr/>
            <a:lstStyle/>
            <a:p>
              <a:endParaRPr lang="en-US" sz="1200"/>
            </a:p>
          </p:txBody>
        </p:sp>
      </p:grpSp>
      <p:grpSp>
        <p:nvGrpSpPr>
          <p:cNvPr id="63" name="Group 63"/>
          <p:cNvGrpSpPr/>
          <p:nvPr/>
        </p:nvGrpSpPr>
        <p:grpSpPr>
          <a:xfrm>
            <a:off x="6552995" y="3867975"/>
            <a:ext cx="1085269" cy="290948"/>
            <a:chOff x="0" y="0"/>
            <a:chExt cx="1940673" cy="520272"/>
          </a:xfrm>
        </p:grpSpPr>
        <p:sp>
          <p:nvSpPr>
            <p:cNvPr id="64" name="Freeform 64"/>
            <p:cNvSpPr/>
            <p:nvPr/>
          </p:nvSpPr>
          <p:spPr>
            <a:xfrm>
              <a:off x="0" y="0"/>
              <a:ext cx="1940621" cy="520319"/>
            </a:xfrm>
            <a:custGeom>
              <a:avLst/>
              <a:gdLst/>
              <a:ahLst/>
              <a:cxnLst/>
              <a:rect l="l" t="t" r="r" b="b"/>
              <a:pathLst>
                <a:path w="1940621" h="520319">
                  <a:moveTo>
                    <a:pt x="251305" y="0"/>
                  </a:moveTo>
                  <a:lnTo>
                    <a:pt x="1689315" y="0"/>
                  </a:lnTo>
                  <a:cubicBezTo>
                    <a:pt x="1755946" y="0"/>
                    <a:pt x="1819877" y="27432"/>
                    <a:pt x="1866996" y="76200"/>
                  </a:cubicBezTo>
                  <a:cubicBezTo>
                    <a:pt x="1914116" y="124968"/>
                    <a:pt x="1940621" y="191135"/>
                    <a:pt x="1940621" y="260096"/>
                  </a:cubicBezTo>
                  <a:cubicBezTo>
                    <a:pt x="1940621" y="403733"/>
                    <a:pt x="1828098" y="520192"/>
                    <a:pt x="1689315" y="520192"/>
                  </a:cubicBezTo>
                  <a:lnTo>
                    <a:pt x="251305" y="520192"/>
                  </a:lnTo>
                  <a:cubicBezTo>
                    <a:pt x="112523" y="520319"/>
                    <a:pt x="0" y="403860"/>
                    <a:pt x="0" y="260096"/>
                  </a:cubicBezTo>
                  <a:cubicBezTo>
                    <a:pt x="0" y="116332"/>
                    <a:pt x="112523" y="0"/>
                    <a:pt x="251305" y="0"/>
                  </a:cubicBezTo>
                  <a:close/>
                </a:path>
              </a:pathLst>
            </a:custGeom>
            <a:solidFill>
              <a:srgbClr val="003087"/>
            </a:solidFill>
          </p:spPr>
          <p:txBody>
            <a:bodyPr/>
            <a:lstStyle/>
            <a:p>
              <a:endParaRPr lang="en-US" sz="1200"/>
            </a:p>
          </p:txBody>
        </p:sp>
      </p:grpSp>
      <p:grpSp>
        <p:nvGrpSpPr>
          <p:cNvPr id="65" name="Group 65"/>
          <p:cNvGrpSpPr/>
          <p:nvPr/>
        </p:nvGrpSpPr>
        <p:grpSpPr>
          <a:xfrm>
            <a:off x="6511968" y="4321886"/>
            <a:ext cx="1085269" cy="281115"/>
            <a:chOff x="0" y="0"/>
            <a:chExt cx="2008559" cy="520272"/>
          </a:xfrm>
        </p:grpSpPr>
        <p:sp>
          <p:nvSpPr>
            <p:cNvPr id="66" name="Freeform 66"/>
            <p:cNvSpPr/>
            <p:nvPr/>
          </p:nvSpPr>
          <p:spPr>
            <a:xfrm>
              <a:off x="0" y="0"/>
              <a:ext cx="2008505" cy="520319"/>
            </a:xfrm>
            <a:custGeom>
              <a:avLst/>
              <a:gdLst/>
              <a:ahLst/>
              <a:cxnLst/>
              <a:rect l="l" t="t" r="r" b="b"/>
              <a:pathLst>
                <a:path w="2008505" h="520319">
                  <a:moveTo>
                    <a:pt x="260096" y="0"/>
                  </a:moveTo>
                  <a:lnTo>
                    <a:pt x="1748409" y="0"/>
                  </a:lnTo>
                  <a:cubicBezTo>
                    <a:pt x="1817370" y="0"/>
                    <a:pt x="1883537" y="27432"/>
                    <a:pt x="1932305" y="76200"/>
                  </a:cubicBezTo>
                  <a:cubicBezTo>
                    <a:pt x="1981073" y="124968"/>
                    <a:pt x="2008505" y="191135"/>
                    <a:pt x="2008505" y="260096"/>
                  </a:cubicBezTo>
                  <a:cubicBezTo>
                    <a:pt x="2008505" y="403733"/>
                    <a:pt x="1892046" y="520192"/>
                    <a:pt x="1748409" y="520192"/>
                  </a:cubicBezTo>
                  <a:lnTo>
                    <a:pt x="260096" y="520192"/>
                  </a:lnTo>
                  <a:cubicBezTo>
                    <a:pt x="116459" y="520319"/>
                    <a:pt x="0" y="403860"/>
                    <a:pt x="0" y="260096"/>
                  </a:cubicBezTo>
                  <a:cubicBezTo>
                    <a:pt x="0" y="116332"/>
                    <a:pt x="116459" y="0"/>
                    <a:pt x="260096" y="0"/>
                  </a:cubicBezTo>
                  <a:close/>
                </a:path>
              </a:pathLst>
            </a:custGeom>
            <a:solidFill>
              <a:srgbClr val="003087"/>
            </a:solidFill>
          </p:spPr>
          <p:txBody>
            <a:bodyPr/>
            <a:lstStyle/>
            <a:p>
              <a:endParaRPr lang="en-US" sz="1200"/>
            </a:p>
          </p:txBody>
        </p:sp>
      </p:grpSp>
      <p:grpSp>
        <p:nvGrpSpPr>
          <p:cNvPr id="67" name="Group 67"/>
          <p:cNvGrpSpPr/>
          <p:nvPr/>
        </p:nvGrpSpPr>
        <p:grpSpPr>
          <a:xfrm>
            <a:off x="6511968" y="4768101"/>
            <a:ext cx="1136184" cy="294303"/>
            <a:chOff x="0" y="0"/>
            <a:chExt cx="2008559" cy="520272"/>
          </a:xfrm>
        </p:grpSpPr>
        <p:sp>
          <p:nvSpPr>
            <p:cNvPr id="68" name="Freeform 68"/>
            <p:cNvSpPr/>
            <p:nvPr/>
          </p:nvSpPr>
          <p:spPr>
            <a:xfrm>
              <a:off x="0" y="0"/>
              <a:ext cx="2008505" cy="520319"/>
            </a:xfrm>
            <a:custGeom>
              <a:avLst/>
              <a:gdLst/>
              <a:ahLst/>
              <a:cxnLst/>
              <a:rect l="l" t="t" r="r" b="b"/>
              <a:pathLst>
                <a:path w="2008505" h="520319">
                  <a:moveTo>
                    <a:pt x="260096" y="0"/>
                  </a:moveTo>
                  <a:lnTo>
                    <a:pt x="1748409" y="0"/>
                  </a:lnTo>
                  <a:cubicBezTo>
                    <a:pt x="1817370" y="0"/>
                    <a:pt x="1883537" y="27432"/>
                    <a:pt x="1932305" y="76200"/>
                  </a:cubicBezTo>
                  <a:cubicBezTo>
                    <a:pt x="1981073" y="124968"/>
                    <a:pt x="2008505" y="191135"/>
                    <a:pt x="2008505" y="260096"/>
                  </a:cubicBezTo>
                  <a:cubicBezTo>
                    <a:pt x="2008505" y="403733"/>
                    <a:pt x="1892046" y="520192"/>
                    <a:pt x="1748409" y="520192"/>
                  </a:cubicBezTo>
                  <a:lnTo>
                    <a:pt x="260096" y="520192"/>
                  </a:lnTo>
                  <a:cubicBezTo>
                    <a:pt x="116459" y="520319"/>
                    <a:pt x="0" y="403860"/>
                    <a:pt x="0" y="260096"/>
                  </a:cubicBezTo>
                  <a:cubicBezTo>
                    <a:pt x="0" y="116332"/>
                    <a:pt x="116459" y="0"/>
                    <a:pt x="260096" y="0"/>
                  </a:cubicBezTo>
                  <a:close/>
                </a:path>
              </a:pathLst>
            </a:custGeom>
            <a:solidFill>
              <a:srgbClr val="003087"/>
            </a:solidFill>
          </p:spPr>
          <p:txBody>
            <a:bodyPr/>
            <a:lstStyle/>
            <a:p>
              <a:endParaRPr lang="en-US" sz="1200"/>
            </a:p>
          </p:txBody>
        </p:sp>
      </p:grpSp>
      <p:grpSp>
        <p:nvGrpSpPr>
          <p:cNvPr id="69" name="Group 69"/>
          <p:cNvGrpSpPr/>
          <p:nvPr/>
        </p:nvGrpSpPr>
        <p:grpSpPr>
          <a:xfrm>
            <a:off x="7681042" y="3867975"/>
            <a:ext cx="1002743" cy="295179"/>
            <a:chOff x="0" y="0"/>
            <a:chExt cx="1834227" cy="539944"/>
          </a:xfrm>
        </p:grpSpPr>
        <p:sp>
          <p:nvSpPr>
            <p:cNvPr id="70" name="Freeform 70"/>
            <p:cNvSpPr/>
            <p:nvPr/>
          </p:nvSpPr>
          <p:spPr>
            <a:xfrm>
              <a:off x="0" y="0"/>
              <a:ext cx="1834178" cy="539991"/>
            </a:xfrm>
            <a:custGeom>
              <a:avLst/>
              <a:gdLst/>
              <a:ahLst/>
              <a:cxnLst/>
              <a:rect l="l" t="t" r="r" b="b"/>
              <a:pathLst>
                <a:path w="1834178" h="539991">
                  <a:moveTo>
                    <a:pt x="237521" y="0"/>
                  </a:moveTo>
                  <a:lnTo>
                    <a:pt x="1596657" y="0"/>
                  </a:lnTo>
                  <a:cubicBezTo>
                    <a:pt x="1659632" y="0"/>
                    <a:pt x="1720056" y="28469"/>
                    <a:pt x="1764592" y="79081"/>
                  </a:cubicBezTo>
                  <a:cubicBezTo>
                    <a:pt x="1809127" y="129693"/>
                    <a:pt x="1834178" y="198362"/>
                    <a:pt x="1834178" y="269930"/>
                  </a:cubicBezTo>
                  <a:cubicBezTo>
                    <a:pt x="1834178" y="418998"/>
                    <a:pt x="1727827" y="539861"/>
                    <a:pt x="1596657" y="539861"/>
                  </a:cubicBezTo>
                  <a:lnTo>
                    <a:pt x="237521" y="539861"/>
                  </a:lnTo>
                  <a:cubicBezTo>
                    <a:pt x="106351" y="539991"/>
                    <a:pt x="0" y="419130"/>
                    <a:pt x="0" y="269930"/>
                  </a:cubicBezTo>
                  <a:cubicBezTo>
                    <a:pt x="0" y="120731"/>
                    <a:pt x="106351" y="0"/>
                    <a:pt x="237521" y="0"/>
                  </a:cubicBezTo>
                  <a:close/>
                </a:path>
              </a:pathLst>
            </a:custGeom>
            <a:solidFill>
              <a:srgbClr val="003087"/>
            </a:solidFill>
          </p:spPr>
          <p:txBody>
            <a:bodyPr/>
            <a:lstStyle/>
            <a:p>
              <a:endParaRPr lang="en-US" sz="1200"/>
            </a:p>
          </p:txBody>
        </p:sp>
      </p:grpSp>
      <p:grpSp>
        <p:nvGrpSpPr>
          <p:cNvPr id="71" name="Group 71"/>
          <p:cNvGrpSpPr/>
          <p:nvPr/>
        </p:nvGrpSpPr>
        <p:grpSpPr>
          <a:xfrm>
            <a:off x="7716096" y="4288675"/>
            <a:ext cx="1073983" cy="344199"/>
            <a:chOff x="0" y="0"/>
            <a:chExt cx="2008559" cy="643721"/>
          </a:xfrm>
        </p:grpSpPr>
        <p:sp>
          <p:nvSpPr>
            <p:cNvPr id="72" name="Freeform 72"/>
            <p:cNvSpPr/>
            <p:nvPr/>
          </p:nvSpPr>
          <p:spPr>
            <a:xfrm>
              <a:off x="0" y="0"/>
              <a:ext cx="2008505" cy="643768"/>
            </a:xfrm>
            <a:custGeom>
              <a:avLst/>
              <a:gdLst/>
              <a:ahLst/>
              <a:cxnLst/>
              <a:rect l="l" t="t" r="r" b="b"/>
              <a:pathLst>
                <a:path w="2008505" h="643768">
                  <a:moveTo>
                    <a:pt x="260096" y="0"/>
                  </a:moveTo>
                  <a:lnTo>
                    <a:pt x="1748409" y="0"/>
                  </a:lnTo>
                  <a:cubicBezTo>
                    <a:pt x="1817370" y="0"/>
                    <a:pt x="1883537" y="33941"/>
                    <a:pt x="1932305" y="94281"/>
                  </a:cubicBezTo>
                  <a:cubicBezTo>
                    <a:pt x="1981073" y="154620"/>
                    <a:pt x="2008505" y="236487"/>
                    <a:pt x="2008505" y="321811"/>
                  </a:cubicBezTo>
                  <a:cubicBezTo>
                    <a:pt x="2008505" y="499530"/>
                    <a:pt x="1892046" y="643622"/>
                    <a:pt x="1748409" y="643622"/>
                  </a:cubicBezTo>
                  <a:lnTo>
                    <a:pt x="260096" y="643622"/>
                  </a:lnTo>
                  <a:cubicBezTo>
                    <a:pt x="116459" y="643768"/>
                    <a:pt x="0" y="499687"/>
                    <a:pt x="0" y="321811"/>
                  </a:cubicBezTo>
                  <a:cubicBezTo>
                    <a:pt x="0" y="143935"/>
                    <a:pt x="116459" y="0"/>
                    <a:pt x="260096" y="0"/>
                  </a:cubicBezTo>
                  <a:close/>
                </a:path>
              </a:pathLst>
            </a:custGeom>
            <a:solidFill>
              <a:srgbClr val="003087"/>
            </a:solidFill>
          </p:spPr>
          <p:txBody>
            <a:bodyPr/>
            <a:lstStyle/>
            <a:p>
              <a:endParaRPr lang="en-US" sz="1200"/>
            </a:p>
          </p:txBody>
        </p:sp>
      </p:grpSp>
      <p:grpSp>
        <p:nvGrpSpPr>
          <p:cNvPr id="73" name="Group 73"/>
          <p:cNvGrpSpPr/>
          <p:nvPr/>
        </p:nvGrpSpPr>
        <p:grpSpPr>
          <a:xfrm>
            <a:off x="6552995" y="5195630"/>
            <a:ext cx="1078313" cy="373170"/>
            <a:chOff x="0" y="0"/>
            <a:chExt cx="2008559" cy="695099"/>
          </a:xfrm>
        </p:grpSpPr>
        <p:sp>
          <p:nvSpPr>
            <p:cNvPr id="74" name="Freeform 74"/>
            <p:cNvSpPr/>
            <p:nvPr/>
          </p:nvSpPr>
          <p:spPr>
            <a:xfrm>
              <a:off x="0" y="0"/>
              <a:ext cx="2008505" cy="695146"/>
            </a:xfrm>
            <a:custGeom>
              <a:avLst/>
              <a:gdLst/>
              <a:ahLst/>
              <a:cxnLst/>
              <a:rect l="l" t="t" r="r" b="b"/>
              <a:pathLst>
                <a:path w="2008505" h="695146">
                  <a:moveTo>
                    <a:pt x="260096" y="0"/>
                  </a:moveTo>
                  <a:lnTo>
                    <a:pt x="1748409" y="0"/>
                  </a:lnTo>
                  <a:cubicBezTo>
                    <a:pt x="1817370" y="0"/>
                    <a:pt x="1883537" y="36650"/>
                    <a:pt x="1932305" y="101805"/>
                  </a:cubicBezTo>
                  <a:cubicBezTo>
                    <a:pt x="1981073" y="166961"/>
                    <a:pt x="2008505" y="255362"/>
                    <a:pt x="2008505" y="347496"/>
                  </a:cubicBezTo>
                  <a:cubicBezTo>
                    <a:pt x="2008505" y="539399"/>
                    <a:pt x="1892046" y="694992"/>
                    <a:pt x="1748409" y="694992"/>
                  </a:cubicBezTo>
                  <a:lnTo>
                    <a:pt x="260096" y="694992"/>
                  </a:lnTo>
                  <a:cubicBezTo>
                    <a:pt x="116459" y="695146"/>
                    <a:pt x="0" y="539569"/>
                    <a:pt x="0" y="347496"/>
                  </a:cubicBezTo>
                  <a:cubicBezTo>
                    <a:pt x="0" y="155423"/>
                    <a:pt x="116459" y="0"/>
                    <a:pt x="260096" y="0"/>
                  </a:cubicBezTo>
                  <a:close/>
                </a:path>
              </a:pathLst>
            </a:custGeom>
            <a:solidFill>
              <a:srgbClr val="003087"/>
            </a:solidFill>
          </p:spPr>
          <p:txBody>
            <a:bodyPr/>
            <a:lstStyle/>
            <a:p>
              <a:endParaRPr lang="en-US" sz="1200"/>
            </a:p>
          </p:txBody>
        </p:sp>
      </p:grpSp>
      <p:grpSp>
        <p:nvGrpSpPr>
          <p:cNvPr id="75" name="Group 75"/>
          <p:cNvGrpSpPr/>
          <p:nvPr/>
        </p:nvGrpSpPr>
        <p:grpSpPr>
          <a:xfrm>
            <a:off x="7746735" y="4787517"/>
            <a:ext cx="1051474" cy="298875"/>
            <a:chOff x="0" y="0"/>
            <a:chExt cx="1830373" cy="520272"/>
          </a:xfrm>
        </p:grpSpPr>
        <p:sp>
          <p:nvSpPr>
            <p:cNvPr id="76" name="Freeform 76"/>
            <p:cNvSpPr/>
            <p:nvPr/>
          </p:nvSpPr>
          <p:spPr>
            <a:xfrm>
              <a:off x="0" y="0"/>
              <a:ext cx="1830324" cy="520319"/>
            </a:xfrm>
            <a:custGeom>
              <a:avLst/>
              <a:gdLst/>
              <a:ahLst/>
              <a:cxnLst/>
              <a:rect l="l" t="t" r="r" b="b"/>
              <a:pathLst>
                <a:path w="1830324" h="520319">
                  <a:moveTo>
                    <a:pt x="237022" y="0"/>
                  </a:moveTo>
                  <a:lnTo>
                    <a:pt x="1593302" y="0"/>
                  </a:lnTo>
                  <a:cubicBezTo>
                    <a:pt x="1656145" y="0"/>
                    <a:pt x="1716443" y="27432"/>
                    <a:pt x="1760884" y="76200"/>
                  </a:cubicBezTo>
                  <a:cubicBezTo>
                    <a:pt x="1805326" y="124968"/>
                    <a:pt x="1830324" y="191135"/>
                    <a:pt x="1830324" y="260096"/>
                  </a:cubicBezTo>
                  <a:cubicBezTo>
                    <a:pt x="1830324" y="403733"/>
                    <a:pt x="1724197" y="520192"/>
                    <a:pt x="1593302" y="520192"/>
                  </a:cubicBezTo>
                  <a:lnTo>
                    <a:pt x="237022" y="520192"/>
                  </a:lnTo>
                  <a:cubicBezTo>
                    <a:pt x="106128" y="520319"/>
                    <a:pt x="0" y="403860"/>
                    <a:pt x="0" y="260096"/>
                  </a:cubicBezTo>
                  <a:cubicBezTo>
                    <a:pt x="0" y="116332"/>
                    <a:pt x="106128" y="0"/>
                    <a:pt x="237022" y="0"/>
                  </a:cubicBezTo>
                  <a:close/>
                </a:path>
              </a:pathLst>
            </a:custGeom>
            <a:solidFill>
              <a:srgbClr val="003087"/>
            </a:solidFill>
          </p:spPr>
          <p:txBody>
            <a:bodyPr/>
            <a:lstStyle/>
            <a:p>
              <a:endParaRPr lang="en-US" sz="1200"/>
            </a:p>
          </p:txBody>
        </p:sp>
      </p:grpSp>
      <p:grpSp>
        <p:nvGrpSpPr>
          <p:cNvPr id="77" name="Group 77"/>
          <p:cNvGrpSpPr/>
          <p:nvPr/>
        </p:nvGrpSpPr>
        <p:grpSpPr>
          <a:xfrm>
            <a:off x="8997306" y="3892995"/>
            <a:ext cx="1022176" cy="319264"/>
            <a:chOff x="0" y="0"/>
            <a:chExt cx="2044352" cy="638528"/>
          </a:xfrm>
        </p:grpSpPr>
        <p:sp>
          <p:nvSpPr>
            <p:cNvPr id="78" name="Freeform 78"/>
            <p:cNvSpPr/>
            <p:nvPr/>
          </p:nvSpPr>
          <p:spPr>
            <a:xfrm>
              <a:off x="0" y="0"/>
              <a:ext cx="2044319" cy="638556"/>
            </a:xfrm>
            <a:custGeom>
              <a:avLst/>
              <a:gdLst/>
              <a:ahLst/>
              <a:cxnLst/>
              <a:rect l="l" t="t" r="r" b="b"/>
              <a:pathLst>
                <a:path w="2044319" h="638556">
                  <a:moveTo>
                    <a:pt x="319278" y="0"/>
                  </a:moveTo>
                  <a:lnTo>
                    <a:pt x="1725041" y="0"/>
                  </a:lnTo>
                  <a:cubicBezTo>
                    <a:pt x="1901317" y="0"/>
                    <a:pt x="2044319" y="143002"/>
                    <a:pt x="2044319" y="319278"/>
                  </a:cubicBezTo>
                  <a:cubicBezTo>
                    <a:pt x="2044319" y="403987"/>
                    <a:pt x="2010664" y="485140"/>
                    <a:pt x="1950847" y="545084"/>
                  </a:cubicBezTo>
                  <a:cubicBezTo>
                    <a:pt x="1891030" y="605028"/>
                    <a:pt x="1809750" y="638556"/>
                    <a:pt x="1725041" y="638556"/>
                  </a:cubicBezTo>
                  <a:lnTo>
                    <a:pt x="319278" y="638556"/>
                  </a:lnTo>
                  <a:cubicBezTo>
                    <a:pt x="234569" y="638556"/>
                    <a:pt x="153416" y="604901"/>
                    <a:pt x="93472" y="545084"/>
                  </a:cubicBezTo>
                  <a:cubicBezTo>
                    <a:pt x="33528" y="485267"/>
                    <a:pt x="0" y="403987"/>
                    <a:pt x="0" y="319278"/>
                  </a:cubicBezTo>
                  <a:cubicBezTo>
                    <a:pt x="0" y="234569"/>
                    <a:pt x="33655" y="153416"/>
                    <a:pt x="93472" y="93472"/>
                  </a:cubicBezTo>
                  <a:cubicBezTo>
                    <a:pt x="153289" y="33528"/>
                    <a:pt x="234569" y="0"/>
                    <a:pt x="319278" y="0"/>
                  </a:cubicBezTo>
                  <a:close/>
                </a:path>
              </a:pathLst>
            </a:custGeom>
            <a:solidFill>
              <a:srgbClr val="003087"/>
            </a:solidFill>
          </p:spPr>
          <p:txBody>
            <a:bodyPr/>
            <a:lstStyle/>
            <a:p>
              <a:endParaRPr lang="en-US" sz="1200"/>
            </a:p>
          </p:txBody>
        </p:sp>
      </p:grpSp>
      <p:grpSp>
        <p:nvGrpSpPr>
          <p:cNvPr id="79" name="Group 79"/>
          <p:cNvGrpSpPr/>
          <p:nvPr/>
        </p:nvGrpSpPr>
        <p:grpSpPr>
          <a:xfrm>
            <a:off x="8921755" y="4363810"/>
            <a:ext cx="1022176" cy="319264"/>
            <a:chOff x="0" y="0"/>
            <a:chExt cx="2044352" cy="638528"/>
          </a:xfrm>
        </p:grpSpPr>
        <p:sp>
          <p:nvSpPr>
            <p:cNvPr id="80" name="Freeform 80"/>
            <p:cNvSpPr/>
            <p:nvPr/>
          </p:nvSpPr>
          <p:spPr>
            <a:xfrm>
              <a:off x="0" y="0"/>
              <a:ext cx="2044319" cy="638556"/>
            </a:xfrm>
            <a:custGeom>
              <a:avLst/>
              <a:gdLst/>
              <a:ahLst/>
              <a:cxnLst/>
              <a:rect l="l" t="t" r="r" b="b"/>
              <a:pathLst>
                <a:path w="2044319" h="638556">
                  <a:moveTo>
                    <a:pt x="319278" y="0"/>
                  </a:moveTo>
                  <a:lnTo>
                    <a:pt x="1725041" y="0"/>
                  </a:lnTo>
                  <a:cubicBezTo>
                    <a:pt x="1901317" y="0"/>
                    <a:pt x="2044319" y="143002"/>
                    <a:pt x="2044319" y="319278"/>
                  </a:cubicBezTo>
                  <a:cubicBezTo>
                    <a:pt x="2044319" y="403987"/>
                    <a:pt x="2010664" y="485140"/>
                    <a:pt x="1950847" y="545084"/>
                  </a:cubicBezTo>
                  <a:cubicBezTo>
                    <a:pt x="1891030" y="605028"/>
                    <a:pt x="1809750" y="638556"/>
                    <a:pt x="1725041" y="638556"/>
                  </a:cubicBezTo>
                  <a:lnTo>
                    <a:pt x="319278" y="638556"/>
                  </a:lnTo>
                  <a:cubicBezTo>
                    <a:pt x="234569" y="638556"/>
                    <a:pt x="153416" y="604901"/>
                    <a:pt x="93472" y="545084"/>
                  </a:cubicBezTo>
                  <a:cubicBezTo>
                    <a:pt x="33528" y="485267"/>
                    <a:pt x="0" y="403987"/>
                    <a:pt x="0" y="319278"/>
                  </a:cubicBezTo>
                  <a:cubicBezTo>
                    <a:pt x="0" y="234569"/>
                    <a:pt x="33655" y="153416"/>
                    <a:pt x="93472" y="93472"/>
                  </a:cubicBezTo>
                  <a:cubicBezTo>
                    <a:pt x="153289" y="33528"/>
                    <a:pt x="234569" y="0"/>
                    <a:pt x="319278" y="0"/>
                  </a:cubicBezTo>
                  <a:close/>
                </a:path>
              </a:pathLst>
            </a:custGeom>
            <a:solidFill>
              <a:srgbClr val="003087"/>
            </a:solidFill>
          </p:spPr>
          <p:txBody>
            <a:bodyPr/>
            <a:lstStyle/>
            <a:p>
              <a:endParaRPr lang="en-US" sz="1200"/>
            </a:p>
          </p:txBody>
        </p:sp>
      </p:grpSp>
      <p:grpSp>
        <p:nvGrpSpPr>
          <p:cNvPr id="81" name="Group 81"/>
          <p:cNvGrpSpPr/>
          <p:nvPr/>
        </p:nvGrpSpPr>
        <p:grpSpPr>
          <a:xfrm>
            <a:off x="8961577" y="4841824"/>
            <a:ext cx="1047521" cy="306409"/>
            <a:chOff x="0" y="0"/>
            <a:chExt cx="2044352" cy="597990"/>
          </a:xfrm>
        </p:grpSpPr>
        <p:sp>
          <p:nvSpPr>
            <p:cNvPr id="82" name="Freeform 82"/>
            <p:cNvSpPr/>
            <p:nvPr/>
          </p:nvSpPr>
          <p:spPr>
            <a:xfrm>
              <a:off x="0" y="0"/>
              <a:ext cx="2044319" cy="597923"/>
            </a:xfrm>
            <a:custGeom>
              <a:avLst/>
              <a:gdLst/>
              <a:ahLst/>
              <a:cxnLst/>
              <a:rect l="l" t="t" r="r" b="b"/>
              <a:pathLst>
                <a:path w="2044319" h="597923">
                  <a:moveTo>
                    <a:pt x="237744" y="0"/>
                  </a:moveTo>
                  <a:lnTo>
                    <a:pt x="1806575" y="0"/>
                  </a:lnTo>
                  <a:cubicBezTo>
                    <a:pt x="1937893" y="0"/>
                    <a:pt x="2044319" y="133830"/>
                    <a:pt x="2044319" y="298961"/>
                  </a:cubicBezTo>
                  <a:cubicBezTo>
                    <a:pt x="2044319" y="378333"/>
                    <a:pt x="2019300" y="454351"/>
                    <a:pt x="1974723" y="510406"/>
                  </a:cubicBezTo>
                  <a:cubicBezTo>
                    <a:pt x="1930146" y="566461"/>
                    <a:pt x="1869694" y="597923"/>
                    <a:pt x="1806575" y="597923"/>
                  </a:cubicBezTo>
                  <a:lnTo>
                    <a:pt x="237744" y="597923"/>
                  </a:lnTo>
                  <a:cubicBezTo>
                    <a:pt x="106426" y="597923"/>
                    <a:pt x="0" y="464093"/>
                    <a:pt x="0" y="298961"/>
                  </a:cubicBezTo>
                  <a:cubicBezTo>
                    <a:pt x="0" y="133830"/>
                    <a:pt x="106426" y="0"/>
                    <a:pt x="237744" y="0"/>
                  </a:cubicBezTo>
                  <a:close/>
                </a:path>
              </a:pathLst>
            </a:custGeom>
            <a:solidFill>
              <a:srgbClr val="003087"/>
            </a:solidFill>
          </p:spPr>
          <p:txBody>
            <a:bodyPr/>
            <a:lstStyle/>
            <a:p>
              <a:endParaRPr lang="en-US" sz="1200"/>
            </a:p>
          </p:txBody>
        </p:sp>
      </p:grpSp>
      <p:grpSp>
        <p:nvGrpSpPr>
          <p:cNvPr id="83" name="Group 83"/>
          <p:cNvGrpSpPr/>
          <p:nvPr/>
        </p:nvGrpSpPr>
        <p:grpSpPr>
          <a:xfrm>
            <a:off x="8961576" y="5263421"/>
            <a:ext cx="1084480" cy="358295"/>
            <a:chOff x="0" y="0"/>
            <a:chExt cx="1987138" cy="656519"/>
          </a:xfrm>
        </p:grpSpPr>
        <p:sp>
          <p:nvSpPr>
            <p:cNvPr id="84" name="Freeform 84"/>
            <p:cNvSpPr/>
            <p:nvPr/>
          </p:nvSpPr>
          <p:spPr>
            <a:xfrm>
              <a:off x="0" y="0"/>
              <a:ext cx="1987106" cy="656446"/>
            </a:xfrm>
            <a:custGeom>
              <a:avLst/>
              <a:gdLst/>
              <a:ahLst/>
              <a:cxnLst/>
              <a:rect l="l" t="t" r="r" b="b"/>
              <a:pathLst>
                <a:path w="1987106" h="656446">
                  <a:moveTo>
                    <a:pt x="231090" y="0"/>
                  </a:moveTo>
                  <a:lnTo>
                    <a:pt x="1756015" y="0"/>
                  </a:lnTo>
                  <a:cubicBezTo>
                    <a:pt x="1883658" y="0"/>
                    <a:pt x="1987106" y="146929"/>
                    <a:pt x="1987106" y="328223"/>
                  </a:cubicBezTo>
                  <a:cubicBezTo>
                    <a:pt x="1987106" y="415363"/>
                    <a:pt x="1962787" y="498822"/>
                    <a:pt x="1919458" y="560363"/>
                  </a:cubicBezTo>
                  <a:cubicBezTo>
                    <a:pt x="1876128" y="621905"/>
                    <a:pt x="1817368" y="656446"/>
                    <a:pt x="1756015" y="656446"/>
                  </a:cubicBezTo>
                  <a:lnTo>
                    <a:pt x="231090" y="656446"/>
                  </a:lnTo>
                  <a:cubicBezTo>
                    <a:pt x="103448" y="656446"/>
                    <a:pt x="0" y="509517"/>
                    <a:pt x="0" y="328223"/>
                  </a:cubicBezTo>
                  <a:cubicBezTo>
                    <a:pt x="0" y="146929"/>
                    <a:pt x="103448" y="0"/>
                    <a:pt x="231090" y="0"/>
                  </a:cubicBezTo>
                  <a:close/>
                </a:path>
              </a:pathLst>
            </a:custGeom>
            <a:solidFill>
              <a:srgbClr val="003087"/>
            </a:solidFill>
          </p:spPr>
          <p:txBody>
            <a:bodyPr/>
            <a:lstStyle/>
            <a:p>
              <a:endParaRPr lang="en-US" sz="1200"/>
            </a:p>
          </p:txBody>
        </p:sp>
      </p:grpSp>
      <p:grpSp>
        <p:nvGrpSpPr>
          <p:cNvPr id="85" name="Group 85"/>
          <p:cNvGrpSpPr/>
          <p:nvPr/>
        </p:nvGrpSpPr>
        <p:grpSpPr>
          <a:xfrm>
            <a:off x="10077281" y="3867976"/>
            <a:ext cx="978413" cy="317109"/>
            <a:chOff x="0" y="0"/>
            <a:chExt cx="1970128" cy="638528"/>
          </a:xfrm>
        </p:grpSpPr>
        <p:sp>
          <p:nvSpPr>
            <p:cNvPr id="86" name="Freeform 86"/>
            <p:cNvSpPr/>
            <p:nvPr/>
          </p:nvSpPr>
          <p:spPr>
            <a:xfrm>
              <a:off x="0" y="0"/>
              <a:ext cx="1970151" cy="638556"/>
            </a:xfrm>
            <a:custGeom>
              <a:avLst/>
              <a:gdLst/>
              <a:ahLst/>
              <a:cxnLst/>
              <a:rect l="l" t="t" r="r" b="b"/>
              <a:pathLst>
                <a:path w="1970151" h="638556">
                  <a:moveTo>
                    <a:pt x="319278" y="0"/>
                  </a:moveTo>
                  <a:lnTo>
                    <a:pt x="1650873" y="0"/>
                  </a:lnTo>
                  <a:cubicBezTo>
                    <a:pt x="1827149" y="0"/>
                    <a:pt x="1970151" y="143002"/>
                    <a:pt x="1970151" y="319278"/>
                  </a:cubicBezTo>
                  <a:cubicBezTo>
                    <a:pt x="1970151" y="403987"/>
                    <a:pt x="1936496" y="485140"/>
                    <a:pt x="1876679" y="545084"/>
                  </a:cubicBezTo>
                  <a:cubicBezTo>
                    <a:pt x="1816862" y="605028"/>
                    <a:pt x="1735582" y="638556"/>
                    <a:pt x="1650873" y="638556"/>
                  </a:cubicBezTo>
                  <a:lnTo>
                    <a:pt x="319278" y="638556"/>
                  </a:lnTo>
                  <a:cubicBezTo>
                    <a:pt x="234569" y="638556"/>
                    <a:pt x="153416" y="604901"/>
                    <a:pt x="93472" y="545084"/>
                  </a:cubicBezTo>
                  <a:cubicBezTo>
                    <a:pt x="33528" y="485267"/>
                    <a:pt x="0" y="403987"/>
                    <a:pt x="0" y="319278"/>
                  </a:cubicBezTo>
                  <a:cubicBezTo>
                    <a:pt x="0" y="234569"/>
                    <a:pt x="33655" y="153416"/>
                    <a:pt x="93472" y="93472"/>
                  </a:cubicBezTo>
                  <a:cubicBezTo>
                    <a:pt x="153289" y="33528"/>
                    <a:pt x="234569" y="0"/>
                    <a:pt x="319278" y="0"/>
                  </a:cubicBezTo>
                  <a:close/>
                </a:path>
              </a:pathLst>
            </a:custGeom>
            <a:solidFill>
              <a:srgbClr val="003087"/>
            </a:solidFill>
          </p:spPr>
          <p:txBody>
            <a:bodyPr/>
            <a:lstStyle/>
            <a:p>
              <a:endParaRPr lang="en-US" sz="1200"/>
            </a:p>
          </p:txBody>
        </p:sp>
      </p:grpSp>
      <p:grpSp>
        <p:nvGrpSpPr>
          <p:cNvPr id="87" name="Group 87"/>
          <p:cNvGrpSpPr/>
          <p:nvPr/>
        </p:nvGrpSpPr>
        <p:grpSpPr>
          <a:xfrm>
            <a:off x="10077281" y="4351826"/>
            <a:ext cx="992580" cy="322962"/>
            <a:chOff x="0" y="0"/>
            <a:chExt cx="2082973" cy="677751"/>
          </a:xfrm>
        </p:grpSpPr>
        <p:sp>
          <p:nvSpPr>
            <p:cNvPr id="88" name="Freeform 88"/>
            <p:cNvSpPr/>
            <p:nvPr/>
          </p:nvSpPr>
          <p:spPr>
            <a:xfrm>
              <a:off x="0" y="0"/>
              <a:ext cx="2082996" cy="677781"/>
            </a:xfrm>
            <a:custGeom>
              <a:avLst/>
              <a:gdLst/>
              <a:ahLst/>
              <a:cxnLst/>
              <a:rect l="l" t="t" r="r" b="b"/>
              <a:pathLst>
                <a:path w="2082996" h="677781">
                  <a:moveTo>
                    <a:pt x="458412" y="0"/>
                  </a:moveTo>
                  <a:lnTo>
                    <a:pt x="1624585" y="0"/>
                  </a:lnTo>
                  <a:cubicBezTo>
                    <a:pt x="1746103" y="0"/>
                    <a:pt x="1862787" y="35735"/>
                    <a:pt x="1948723" y="99264"/>
                  </a:cubicBezTo>
                  <a:cubicBezTo>
                    <a:pt x="2034658" y="162793"/>
                    <a:pt x="2082996" y="249053"/>
                    <a:pt x="2082996" y="338887"/>
                  </a:cubicBezTo>
                  <a:cubicBezTo>
                    <a:pt x="2082996" y="428721"/>
                    <a:pt x="2034658" y="514982"/>
                    <a:pt x="1948723" y="578511"/>
                  </a:cubicBezTo>
                  <a:cubicBezTo>
                    <a:pt x="1862787" y="642040"/>
                    <a:pt x="1746103" y="677781"/>
                    <a:pt x="1624585" y="677781"/>
                  </a:cubicBezTo>
                  <a:lnTo>
                    <a:pt x="458412" y="677781"/>
                  </a:lnTo>
                  <a:cubicBezTo>
                    <a:pt x="336894" y="677781"/>
                    <a:pt x="220210" y="642040"/>
                    <a:pt x="134274" y="578511"/>
                  </a:cubicBezTo>
                  <a:cubicBezTo>
                    <a:pt x="48339" y="514982"/>
                    <a:pt x="0" y="428721"/>
                    <a:pt x="0" y="338887"/>
                  </a:cubicBezTo>
                  <a:cubicBezTo>
                    <a:pt x="0" y="249053"/>
                    <a:pt x="48339" y="162793"/>
                    <a:pt x="134274" y="99264"/>
                  </a:cubicBezTo>
                  <a:cubicBezTo>
                    <a:pt x="220210" y="35735"/>
                    <a:pt x="336760" y="0"/>
                    <a:pt x="458412" y="0"/>
                  </a:cubicBezTo>
                  <a:close/>
                </a:path>
              </a:pathLst>
            </a:custGeom>
            <a:solidFill>
              <a:srgbClr val="003087"/>
            </a:solidFill>
          </p:spPr>
          <p:txBody>
            <a:bodyPr/>
            <a:lstStyle/>
            <a:p>
              <a:endParaRPr lang="en-US" sz="1200"/>
            </a:p>
          </p:txBody>
        </p:sp>
      </p:grpSp>
      <p:grpSp>
        <p:nvGrpSpPr>
          <p:cNvPr id="89" name="Group 89"/>
          <p:cNvGrpSpPr/>
          <p:nvPr/>
        </p:nvGrpSpPr>
        <p:grpSpPr>
          <a:xfrm>
            <a:off x="5495732" y="2725675"/>
            <a:ext cx="25400" cy="233420"/>
            <a:chOff x="0" y="0"/>
            <a:chExt cx="50800" cy="466840"/>
          </a:xfrm>
        </p:grpSpPr>
        <p:sp>
          <p:nvSpPr>
            <p:cNvPr id="90" name="Freeform 90"/>
            <p:cNvSpPr/>
            <p:nvPr/>
          </p:nvSpPr>
          <p:spPr>
            <a:xfrm>
              <a:off x="0" y="25400"/>
              <a:ext cx="50800" cy="416052"/>
            </a:xfrm>
            <a:custGeom>
              <a:avLst/>
              <a:gdLst/>
              <a:ahLst/>
              <a:cxnLst/>
              <a:rect l="l" t="t" r="r" b="b"/>
              <a:pathLst>
                <a:path w="50800" h="416052">
                  <a:moveTo>
                    <a:pt x="50800" y="0"/>
                  </a:moveTo>
                  <a:lnTo>
                    <a:pt x="50800" y="416052"/>
                  </a:lnTo>
                  <a:lnTo>
                    <a:pt x="0" y="416052"/>
                  </a:lnTo>
                  <a:lnTo>
                    <a:pt x="0" y="0"/>
                  </a:lnTo>
                  <a:close/>
                </a:path>
              </a:pathLst>
            </a:custGeom>
            <a:solidFill>
              <a:srgbClr val="003087"/>
            </a:solidFill>
          </p:spPr>
          <p:txBody>
            <a:bodyPr/>
            <a:lstStyle/>
            <a:p>
              <a:endParaRPr lang="en-US" sz="1200"/>
            </a:p>
          </p:txBody>
        </p:sp>
      </p:grpSp>
      <p:grpSp>
        <p:nvGrpSpPr>
          <p:cNvPr id="91" name="Group 91"/>
          <p:cNvGrpSpPr/>
          <p:nvPr/>
        </p:nvGrpSpPr>
        <p:grpSpPr>
          <a:xfrm>
            <a:off x="2347430" y="1941100"/>
            <a:ext cx="8758788" cy="794573"/>
            <a:chOff x="0" y="0"/>
            <a:chExt cx="17517576" cy="1589147"/>
          </a:xfrm>
        </p:grpSpPr>
        <p:sp>
          <p:nvSpPr>
            <p:cNvPr id="92" name="Freeform 92"/>
            <p:cNvSpPr/>
            <p:nvPr/>
          </p:nvSpPr>
          <p:spPr>
            <a:xfrm>
              <a:off x="0" y="0"/>
              <a:ext cx="17517618" cy="1589151"/>
            </a:xfrm>
            <a:custGeom>
              <a:avLst/>
              <a:gdLst/>
              <a:ahLst/>
              <a:cxnLst/>
              <a:rect l="l" t="t" r="r" b="b"/>
              <a:pathLst>
                <a:path w="17517618" h="1589151">
                  <a:moveTo>
                    <a:pt x="0" y="0"/>
                  </a:moveTo>
                  <a:lnTo>
                    <a:pt x="17517618" y="0"/>
                  </a:lnTo>
                  <a:lnTo>
                    <a:pt x="17517618" y="1589151"/>
                  </a:lnTo>
                  <a:lnTo>
                    <a:pt x="0" y="1589151"/>
                  </a:lnTo>
                  <a:close/>
                </a:path>
              </a:pathLst>
            </a:custGeom>
            <a:solidFill>
              <a:srgbClr val="FFC60A"/>
            </a:solidFill>
          </p:spPr>
          <p:txBody>
            <a:bodyPr/>
            <a:lstStyle/>
            <a:p>
              <a:endParaRPr lang="en-US" sz="1200"/>
            </a:p>
          </p:txBody>
        </p:sp>
      </p:grpSp>
      <p:grpSp>
        <p:nvGrpSpPr>
          <p:cNvPr id="93" name="Group 93"/>
          <p:cNvGrpSpPr/>
          <p:nvPr/>
        </p:nvGrpSpPr>
        <p:grpSpPr>
          <a:xfrm>
            <a:off x="1177681" y="5546849"/>
            <a:ext cx="1105034" cy="361709"/>
            <a:chOff x="0" y="0"/>
            <a:chExt cx="436557" cy="142897"/>
          </a:xfrm>
        </p:grpSpPr>
        <p:sp>
          <p:nvSpPr>
            <p:cNvPr id="94" name="Freeform 94"/>
            <p:cNvSpPr/>
            <p:nvPr/>
          </p:nvSpPr>
          <p:spPr>
            <a:xfrm>
              <a:off x="0" y="0"/>
              <a:ext cx="436557" cy="142897"/>
            </a:xfrm>
            <a:custGeom>
              <a:avLst/>
              <a:gdLst/>
              <a:ahLst/>
              <a:cxnLst/>
              <a:rect l="l" t="t" r="r" b="b"/>
              <a:pathLst>
                <a:path w="436557" h="142897">
                  <a:moveTo>
                    <a:pt x="71449" y="0"/>
                  </a:moveTo>
                  <a:lnTo>
                    <a:pt x="365108" y="0"/>
                  </a:lnTo>
                  <a:cubicBezTo>
                    <a:pt x="384057" y="0"/>
                    <a:pt x="402231" y="7528"/>
                    <a:pt x="415630" y="20927"/>
                  </a:cubicBezTo>
                  <a:cubicBezTo>
                    <a:pt x="429029" y="34326"/>
                    <a:pt x="436557" y="52499"/>
                    <a:pt x="436557" y="71449"/>
                  </a:cubicBezTo>
                  <a:lnTo>
                    <a:pt x="436557" y="71449"/>
                  </a:lnTo>
                  <a:cubicBezTo>
                    <a:pt x="436557" y="90398"/>
                    <a:pt x="429029" y="108571"/>
                    <a:pt x="415630" y="121970"/>
                  </a:cubicBezTo>
                  <a:cubicBezTo>
                    <a:pt x="402231" y="135370"/>
                    <a:pt x="384057" y="142897"/>
                    <a:pt x="365108" y="142897"/>
                  </a:cubicBezTo>
                  <a:lnTo>
                    <a:pt x="71449" y="142897"/>
                  </a:lnTo>
                  <a:cubicBezTo>
                    <a:pt x="52499" y="142897"/>
                    <a:pt x="34326" y="135370"/>
                    <a:pt x="20927" y="121970"/>
                  </a:cubicBezTo>
                  <a:cubicBezTo>
                    <a:pt x="7528" y="108571"/>
                    <a:pt x="0" y="90398"/>
                    <a:pt x="0" y="71449"/>
                  </a:cubicBezTo>
                  <a:lnTo>
                    <a:pt x="0" y="71449"/>
                  </a:lnTo>
                  <a:cubicBezTo>
                    <a:pt x="0" y="52499"/>
                    <a:pt x="7528" y="34326"/>
                    <a:pt x="20927" y="20927"/>
                  </a:cubicBezTo>
                  <a:cubicBezTo>
                    <a:pt x="34326" y="7528"/>
                    <a:pt x="52499" y="0"/>
                    <a:pt x="71449" y="0"/>
                  </a:cubicBezTo>
                  <a:close/>
                </a:path>
              </a:pathLst>
            </a:custGeom>
            <a:solidFill>
              <a:srgbClr val="003087"/>
            </a:solidFill>
          </p:spPr>
          <p:txBody>
            <a:bodyPr/>
            <a:lstStyle/>
            <a:p>
              <a:endParaRPr lang="en-US" sz="1200"/>
            </a:p>
          </p:txBody>
        </p:sp>
        <p:sp>
          <p:nvSpPr>
            <p:cNvPr id="95" name="TextBox 95"/>
            <p:cNvSpPr txBox="1"/>
            <p:nvPr/>
          </p:nvSpPr>
          <p:spPr>
            <a:xfrm>
              <a:off x="0" y="0"/>
              <a:ext cx="436557" cy="142897"/>
            </a:xfrm>
            <a:prstGeom prst="rect">
              <a:avLst/>
            </a:prstGeom>
          </p:spPr>
          <p:txBody>
            <a:bodyPr lIns="33867" tIns="33867" rIns="33867" bIns="33867" rtlCol="0" anchor="ctr"/>
            <a:lstStyle/>
            <a:p>
              <a:pPr algn="ctr">
                <a:lnSpc>
                  <a:spcPts val="928"/>
                </a:lnSpc>
              </a:pPr>
              <a:endParaRPr sz="1200"/>
            </a:p>
          </p:txBody>
        </p:sp>
      </p:grpSp>
      <p:grpSp>
        <p:nvGrpSpPr>
          <p:cNvPr id="96" name="Group 96"/>
          <p:cNvGrpSpPr/>
          <p:nvPr/>
        </p:nvGrpSpPr>
        <p:grpSpPr>
          <a:xfrm>
            <a:off x="2335129" y="3785742"/>
            <a:ext cx="1110614" cy="370549"/>
            <a:chOff x="0" y="0"/>
            <a:chExt cx="438761" cy="146390"/>
          </a:xfrm>
        </p:grpSpPr>
        <p:sp>
          <p:nvSpPr>
            <p:cNvPr id="97" name="Freeform 97"/>
            <p:cNvSpPr/>
            <p:nvPr/>
          </p:nvSpPr>
          <p:spPr>
            <a:xfrm>
              <a:off x="0" y="0"/>
              <a:ext cx="438761" cy="146390"/>
            </a:xfrm>
            <a:custGeom>
              <a:avLst/>
              <a:gdLst/>
              <a:ahLst/>
              <a:cxnLst/>
              <a:rect l="l" t="t" r="r" b="b"/>
              <a:pathLst>
                <a:path w="438761" h="146390">
                  <a:moveTo>
                    <a:pt x="73195" y="0"/>
                  </a:moveTo>
                  <a:lnTo>
                    <a:pt x="365566" y="0"/>
                  </a:lnTo>
                  <a:cubicBezTo>
                    <a:pt x="405991" y="0"/>
                    <a:pt x="438761" y="32770"/>
                    <a:pt x="438761" y="73195"/>
                  </a:cubicBezTo>
                  <a:lnTo>
                    <a:pt x="438761" y="73195"/>
                  </a:lnTo>
                  <a:cubicBezTo>
                    <a:pt x="438761" y="113619"/>
                    <a:pt x="405991" y="146390"/>
                    <a:pt x="365566" y="146390"/>
                  </a:cubicBezTo>
                  <a:lnTo>
                    <a:pt x="73195" y="146390"/>
                  </a:lnTo>
                  <a:cubicBezTo>
                    <a:pt x="32770" y="146390"/>
                    <a:pt x="0" y="113619"/>
                    <a:pt x="0" y="73195"/>
                  </a:cubicBezTo>
                  <a:lnTo>
                    <a:pt x="0" y="73195"/>
                  </a:lnTo>
                  <a:cubicBezTo>
                    <a:pt x="0" y="32770"/>
                    <a:pt x="32770" y="0"/>
                    <a:pt x="73195" y="0"/>
                  </a:cubicBezTo>
                  <a:close/>
                </a:path>
              </a:pathLst>
            </a:custGeom>
            <a:solidFill>
              <a:srgbClr val="003087"/>
            </a:solidFill>
          </p:spPr>
          <p:txBody>
            <a:bodyPr/>
            <a:lstStyle/>
            <a:p>
              <a:endParaRPr lang="en-US" sz="1200"/>
            </a:p>
          </p:txBody>
        </p:sp>
        <p:sp>
          <p:nvSpPr>
            <p:cNvPr id="98" name="TextBox 98"/>
            <p:cNvSpPr txBox="1"/>
            <p:nvPr/>
          </p:nvSpPr>
          <p:spPr>
            <a:xfrm>
              <a:off x="0" y="0"/>
              <a:ext cx="438761" cy="146390"/>
            </a:xfrm>
            <a:prstGeom prst="rect">
              <a:avLst/>
            </a:prstGeom>
          </p:spPr>
          <p:txBody>
            <a:bodyPr lIns="33867" tIns="33867" rIns="33867" bIns="33867" rtlCol="0" anchor="ctr"/>
            <a:lstStyle/>
            <a:p>
              <a:pPr algn="ctr">
                <a:lnSpc>
                  <a:spcPts val="928"/>
                </a:lnSpc>
              </a:pPr>
              <a:endParaRPr sz="1200"/>
            </a:p>
          </p:txBody>
        </p:sp>
      </p:grpSp>
      <p:grpSp>
        <p:nvGrpSpPr>
          <p:cNvPr id="99" name="Group 99"/>
          <p:cNvGrpSpPr/>
          <p:nvPr/>
        </p:nvGrpSpPr>
        <p:grpSpPr>
          <a:xfrm>
            <a:off x="10144506" y="5768688"/>
            <a:ext cx="1061963" cy="372485"/>
            <a:chOff x="0" y="0"/>
            <a:chExt cx="419541" cy="147154"/>
          </a:xfrm>
        </p:grpSpPr>
        <p:sp>
          <p:nvSpPr>
            <p:cNvPr id="100" name="Freeform 100"/>
            <p:cNvSpPr/>
            <p:nvPr/>
          </p:nvSpPr>
          <p:spPr>
            <a:xfrm>
              <a:off x="0" y="0"/>
              <a:ext cx="419541" cy="147154"/>
            </a:xfrm>
            <a:custGeom>
              <a:avLst/>
              <a:gdLst/>
              <a:ahLst/>
              <a:cxnLst/>
              <a:rect l="l" t="t" r="r" b="b"/>
              <a:pathLst>
                <a:path w="419541" h="147154">
                  <a:moveTo>
                    <a:pt x="73577" y="0"/>
                  </a:moveTo>
                  <a:lnTo>
                    <a:pt x="345964" y="0"/>
                  </a:lnTo>
                  <a:cubicBezTo>
                    <a:pt x="386600" y="0"/>
                    <a:pt x="419541" y="32942"/>
                    <a:pt x="419541" y="73577"/>
                  </a:cubicBezTo>
                  <a:lnTo>
                    <a:pt x="419541" y="73577"/>
                  </a:lnTo>
                  <a:cubicBezTo>
                    <a:pt x="419541" y="114213"/>
                    <a:pt x="386600" y="147154"/>
                    <a:pt x="345964" y="147154"/>
                  </a:cubicBezTo>
                  <a:lnTo>
                    <a:pt x="73577" y="147154"/>
                  </a:lnTo>
                  <a:cubicBezTo>
                    <a:pt x="32942" y="147154"/>
                    <a:pt x="0" y="114213"/>
                    <a:pt x="0" y="73577"/>
                  </a:cubicBezTo>
                  <a:lnTo>
                    <a:pt x="0" y="73577"/>
                  </a:lnTo>
                  <a:cubicBezTo>
                    <a:pt x="0" y="32942"/>
                    <a:pt x="32942" y="0"/>
                    <a:pt x="73577" y="0"/>
                  </a:cubicBezTo>
                  <a:close/>
                </a:path>
              </a:pathLst>
            </a:custGeom>
            <a:solidFill>
              <a:srgbClr val="003087"/>
            </a:solidFill>
          </p:spPr>
          <p:txBody>
            <a:bodyPr/>
            <a:lstStyle/>
            <a:p>
              <a:endParaRPr lang="en-US" sz="1200"/>
            </a:p>
          </p:txBody>
        </p:sp>
        <p:sp>
          <p:nvSpPr>
            <p:cNvPr id="101" name="TextBox 101"/>
            <p:cNvSpPr txBox="1"/>
            <p:nvPr/>
          </p:nvSpPr>
          <p:spPr>
            <a:xfrm>
              <a:off x="0" y="0"/>
              <a:ext cx="419541" cy="147154"/>
            </a:xfrm>
            <a:prstGeom prst="rect">
              <a:avLst/>
            </a:prstGeom>
          </p:spPr>
          <p:txBody>
            <a:bodyPr lIns="33867" tIns="33867" rIns="33867" bIns="33867" rtlCol="0" anchor="ctr"/>
            <a:lstStyle/>
            <a:p>
              <a:pPr algn="ctr">
                <a:lnSpc>
                  <a:spcPts val="928"/>
                </a:lnSpc>
              </a:pPr>
              <a:endParaRPr sz="1200"/>
            </a:p>
          </p:txBody>
        </p:sp>
      </p:grpSp>
      <p:grpSp>
        <p:nvGrpSpPr>
          <p:cNvPr id="102" name="Group 102"/>
          <p:cNvGrpSpPr/>
          <p:nvPr/>
        </p:nvGrpSpPr>
        <p:grpSpPr>
          <a:xfrm>
            <a:off x="2277775" y="6061810"/>
            <a:ext cx="1163858" cy="329749"/>
            <a:chOff x="0" y="0"/>
            <a:chExt cx="459796" cy="130271"/>
          </a:xfrm>
        </p:grpSpPr>
        <p:sp>
          <p:nvSpPr>
            <p:cNvPr id="103" name="Freeform 103"/>
            <p:cNvSpPr/>
            <p:nvPr/>
          </p:nvSpPr>
          <p:spPr>
            <a:xfrm>
              <a:off x="0" y="0"/>
              <a:ext cx="459796" cy="130271"/>
            </a:xfrm>
            <a:custGeom>
              <a:avLst/>
              <a:gdLst/>
              <a:ahLst/>
              <a:cxnLst/>
              <a:rect l="l" t="t" r="r" b="b"/>
              <a:pathLst>
                <a:path w="459796" h="130271">
                  <a:moveTo>
                    <a:pt x="65136" y="0"/>
                  </a:moveTo>
                  <a:lnTo>
                    <a:pt x="394660" y="0"/>
                  </a:lnTo>
                  <a:cubicBezTo>
                    <a:pt x="430634" y="0"/>
                    <a:pt x="459796" y="29162"/>
                    <a:pt x="459796" y="65136"/>
                  </a:cubicBezTo>
                  <a:lnTo>
                    <a:pt x="459796" y="65136"/>
                  </a:lnTo>
                  <a:cubicBezTo>
                    <a:pt x="459796" y="101109"/>
                    <a:pt x="430634" y="130271"/>
                    <a:pt x="394660" y="130271"/>
                  </a:cubicBezTo>
                  <a:lnTo>
                    <a:pt x="65136" y="130271"/>
                  </a:lnTo>
                  <a:cubicBezTo>
                    <a:pt x="29162" y="130271"/>
                    <a:pt x="0" y="101109"/>
                    <a:pt x="0" y="65136"/>
                  </a:cubicBezTo>
                  <a:lnTo>
                    <a:pt x="0" y="65136"/>
                  </a:lnTo>
                  <a:cubicBezTo>
                    <a:pt x="0" y="29162"/>
                    <a:pt x="29162" y="0"/>
                    <a:pt x="65136" y="0"/>
                  </a:cubicBezTo>
                  <a:close/>
                </a:path>
              </a:pathLst>
            </a:custGeom>
            <a:solidFill>
              <a:srgbClr val="003087"/>
            </a:solidFill>
          </p:spPr>
          <p:txBody>
            <a:bodyPr/>
            <a:lstStyle/>
            <a:p>
              <a:endParaRPr lang="en-US" sz="1200"/>
            </a:p>
          </p:txBody>
        </p:sp>
        <p:sp>
          <p:nvSpPr>
            <p:cNvPr id="104" name="TextBox 104"/>
            <p:cNvSpPr txBox="1"/>
            <p:nvPr/>
          </p:nvSpPr>
          <p:spPr>
            <a:xfrm>
              <a:off x="0" y="0"/>
              <a:ext cx="459796" cy="130271"/>
            </a:xfrm>
            <a:prstGeom prst="rect">
              <a:avLst/>
            </a:prstGeom>
          </p:spPr>
          <p:txBody>
            <a:bodyPr lIns="33867" tIns="33867" rIns="33867" bIns="33867" rtlCol="0" anchor="ctr"/>
            <a:lstStyle/>
            <a:p>
              <a:pPr algn="ctr">
                <a:lnSpc>
                  <a:spcPts val="928"/>
                </a:lnSpc>
              </a:pPr>
              <a:endParaRPr sz="1200"/>
            </a:p>
          </p:txBody>
        </p:sp>
      </p:grpSp>
      <p:sp>
        <p:nvSpPr>
          <p:cNvPr id="105" name="TextBox 105"/>
          <p:cNvSpPr txBox="1"/>
          <p:nvPr/>
        </p:nvSpPr>
        <p:spPr>
          <a:xfrm>
            <a:off x="2347430" y="2033209"/>
            <a:ext cx="8680019" cy="692497"/>
          </a:xfrm>
          <a:prstGeom prst="rect">
            <a:avLst/>
          </a:prstGeom>
        </p:spPr>
        <p:txBody>
          <a:bodyPr lIns="0" tIns="0" rIns="0" bIns="0" rtlCol="0" anchor="t">
            <a:spAutoFit/>
          </a:bodyPr>
          <a:lstStyle/>
          <a:p>
            <a:pPr algn="ctr">
              <a:lnSpc>
                <a:spcPts val="1776"/>
              </a:lnSpc>
            </a:pPr>
            <a:r>
              <a:rPr lang="en-US" sz="1506" b="1" dirty="0">
                <a:solidFill>
                  <a:srgbClr val="545454"/>
                </a:solidFill>
                <a:latin typeface="Montserrat Bold"/>
                <a:ea typeface="Montserrat Bold"/>
                <a:cs typeface="Montserrat Bold"/>
                <a:sym typeface="Montserrat Bold"/>
              </a:rPr>
              <a:t>AGING TEXAS WELL STRATEGIC PLAN</a:t>
            </a:r>
          </a:p>
          <a:p>
            <a:pPr algn="ctr">
              <a:lnSpc>
                <a:spcPts val="1777"/>
              </a:lnSpc>
              <a:spcBef>
                <a:spcPct val="0"/>
              </a:spcBef>
            </a:pPr>
            <a:r>
              <a:rPr lang="en-US" sz="1506" dirty="0">
                <a:solidFill>
                  <a:srgbClr val="545454"/>
                </a:solidFill>
                <a:latin typeface="Montserrat"/>
                <a:ea typeface="Montserrat"/>
                <a:cs typeface="Montserrat"/>
                <a:sym typeface="Montserrat"/>
              </a:rPr>
              <a:t>A biennial multisector plan issued by the Texas Health and Human Services Commission (HHSC). Launched under Executive Order R.P. 42 in 2005.</a:t>
            </a:r>
          </a:p>
        </p:txBody>
      </p:sp>
      <p:sp>
        <p:nvSpPr>
          <p:cNvPr id="106" name="TextBox 106"/>
          <p:cNvSpPr txBox="1"/>
          <p:nvPr/>
        </p:nvSpPr>
        <p:spPr>
          <a:xfrm>
            <a:off x="1543239" y="3215587"/>
            <a:ext cx="1732067" cy="377860"/>
          </a:xfrm>
          <a:prstGeom prst="rect">
            <a:avLst/>
          </a:prstGeom>
        </p:spPr>
        <p:txBody>
          <a:bodyPr lIns="0" tIns="0" rIns="0" bIns="0" rtlCol="0" anchor="t">
            <a:spAutoFit/>
          </a:bodyPr>
          <a:lstStyle/>
          <a:p>
            <a:pPr algn="ctr">
              <a:lnSpc>
                <a:spcPts val="1821"/>
              </a:lnSpc>
            </a:pPr>
            <a:r>
              <a:rPr lang="en-US" sz="1544" b="1">
                <a:solidFill>
                  <a:srgbClr val="545454"/>
                </a:solidFill>
                <a:latin typeface="Montserrat Bold"/>
                <a:ea typeface="Montserrat Bold"/>
                <a:cs typeface="Montserrat Bold"/>
                <a:sym typeface="Montserrat Bold"/>
              </a:rPr>
              <a:t>HHSC </a:t>
            </a:r>
          </a:p>
          <a:p>
            <a:pPr algn="ctr">
              <a:lnSpc>
                <a:spcPts val="1179"/>
              </a:lnSpc>
              <a:spcBef>
                <a:spcPct val="0"/>
              </a:spcBef>
            </a:pPr>
            <a:r>
              <a:rPr lang="en-US" sz="999">
                <a:solidFill>
                  <a:srgbClr val="545454"/>
                </a:solidFill>
                <a:latin typeface="Montserrat"/>
                <a:ea typeface="Montserrat"/>
                <a:cs typeface="Montserrat"/>
                <a:sym typeface="Montserrat"/>
              </a:rPr>
              <a:t>Internal Stakeholders</a:t>
            </a:r>
          </a:p>
        </p:txBody>
      </p:sp>
      <p:sp>
        <p:nvSpPr>
          <p:cNvPr id="107" name="TextBox 107"/>
          <p:cNvSpPr txBox="1"/>
          <p:nvPr/>
        </p:nvSpPr>
        <p:spPr>
          <a:xfrm>
            <a:off x="6726825" y="3279448"/>
            <a:ext cx="1985853" cy="371897"/>
          </a:xfrm>
          <a:prstGeom prst="rect">
            <a:avLst/>
          </a:prstGeom>
        </p:spPr>
        <p:txBody>
          <a:bodyPr lIns="0" tIns="0" rIns="0" bIns="0" rtlCol="0" anchor="t">
            <a:spAutoFit/>
          </a:bodyPr>
          <a:lstStyle/>
          <a:p>
            <a:pPr algn="ctr">
              <a:lnSpc>
                <a:spcPts val="1793"/>
              </a:lnSpc>
              <a:spcBef>
                <a:spcPct val="0"/>
              </a:spcBef>
            </a:pPr>
            <a:r>
              <a:rPr lang="en-US" sz="1519" b="1">
                <a:solidFill>
                  <a:srgbClr val="545454"/>
                </a:solidFill>
                <a:latin typeface="Montserrat Bold"/>
                <a:ea typeface="Montserrat Bold"/>
                <a:cs typeface="Montserrat Bold"/>
                <a:sym typeface="Montserrat Bold"/>
              </a:rPr>
              <a:t>STATE AGENCIES</a:t>
            </a:r>
          </a:p>
          <a:p>
            <a:pPr algn="ctr">
              <a:lnSpc>
                <a:spcPts val="1100"/>
              </a:lnSpc>
              <a:spcBef>
                <a:spcPct val="0"/>
              </a:spcBef>
            </a:pPr>
            <a:r>
              <a:rPr lang="en-US" sz="933">
                <a:solidFill>
                  <a:srgbClr val="545454"/>
                </a:solidFill>
                <a:latin typeface="Montserrat"/>
                <a:ea typeface="Montserrat"/>
                <a:cs typeface="Montserrat"/>
                <a:sym typeface="Montserrat"/>
              </a:rPr>
              <a:t>External Stakeholders</a:t>
            </a:r>
          </a:p>
        </p:txBody>
      </p:sp>
      <p:grpSp>
        <p:nvGrpSpPr>
          <p:cNvPr id="108" name="Group 108"/>
          <p:cNvGrpSpPr/>
          <p:nvPr/>
        </p:nvGrpSpPr>
        <p:grpSpPr>
          <a:xfrm>
            <a:off x="9068198" y="3175393"/>
            <a:ext cx="1826123" cy="579415"/>
            <a:chOff x="0" y="0"/>
            <a:chExt cx="3652245" cy="1158829"/>
          </a:xfrm>
        </p:grpSpPr>
        <p:sp>
          <p:nvSpPr>
            <p:cNvPr id="109" name="Freeform 109"/>
            <p:cNvSpPr/>
            <p:nvPr/>
          </p:nvSpPr>
          <p:spPr>
            <a:xfrm>
              <a:off x="0" y="0"/>
              <a:ext cx="3652252" cy="1158844"/>
            </a:xfrm>
            <a:custGeom>
              <a:avLst/>
              <a:gdLst/>
              <a:ahLst/>
              <a:cxnLst/>
              <a:rect l="l" t="t" r="r" b="b"/>
              <a:pathLst>
                <a:path w="3652252" h="1158844">
                  <a:moveTo>
                    <a:pt x="0" y="0"/>
                  </a:moveTo>
                  <a:lnTo>
                    <a:pt x="3652252" y="0"/>
                  </a:lnTo>
                  <a:lnTo>
                    <a:pt x="3652252" y="1158844"/>
                  </a:lnTo>
                  <a:lnTo>
                    <a:pt x="0" y="1158844"/>
                  </a:lnTo>
                  <a:close/>
                </a:path>
              </a:pathLst>
            </a:custGeom>
            <a:solidFill>
              <a:srgbClr val="FFC60A"/>
            </a:solidFill>
          </p:spPr>
          <p:txBody>
            <a:bodyPr/>
            <a:lstStyle/>
            <a:p>
              <a:endParaRPr lang="en-US" sz="1200"/>
            </a:p>
          </p:txBody>
        </p:sp>
      </p:grpSp>
      <p:sp>
        <p:nvSpPr>
          <p:cNvPr id="110" name="TextBox 110"/>
          <p:cNvSpPr txBox="1"/>
          <p:nvPr/>
        </p:nvSpPr>
        <p:spPr>
          <a:xfrm>
            <a:off x="9011128" y="3288050"/>
            <a:ext cx="1904653" cy="371897"/>
          </a:xfrm>
          <a:prstGeom prst="rect">
            <a:avLst/>
          </a:prstGeom>
        </p:spPr>
        <p:txBody>
          <a:bodyPr lIns="0" tIns="0" rIns="0" bIns="0" rtlCol="0" anchor="t">
            <a:spAutoFit/>
          </a:bodyPr>
          <a:lstStyle/>
          <a:p>
            <a:pPr algn="ctr">
              <a:lnSpc>
                <a:spcPts val="1807"/>
              </a:lnSpc>
              <a:spcBef>
                <a:spcPct val="0"/>
              </a:spcBef>
            </a:pPr>
            <a:r>
              <a:rPr lang="en-US" sz="1531" b="1">
                <a:solidFill>
                  <a:srgbClr val="545454"/>
                </a:solidFill>
                <a:latin typeface="Montserrat Bold"/>
                <a:ea typeface="Montserrat Bold"/>
                <a:cs typeface="Montserrat Bold"/>
                <a:sym typeface="Montserrat Bold"/>
              </a:rPr>
              <a:t>OTHER SECTORS</a:t>
            </a:r>
          </a:p>
          <a:p>
            <a:pPr algn="ctr">
              <a:lnSpc>
                <a:spcPts val="1100"/>
              </a:lnSpc>
              <a:spcBef>
                <a:spcPct val="0"/>
              </a:spcBef>
            </a:pPr>
            <a:r>
              <a:rPr lang="en-US" sz="933">
                <a:solidFill>
                  <a:srgbClr val="545454"/>
                </a:solidFill>
                <a:latin typeface="Montserrat"/>
                <a:ea typeface="Montserrat"/>
                <a:cs typeface="Montserrat"/>
                <a:sym typeface="Montserrat"/>
              </a:rPr>
              <a:t>External Stakeholders</a:t>
            </a:r>
          </a:p>
        </p:txBody>
      </p:sp>
      <p:sp>
        <p:nvSpPr>
          <p:cNvPr id="111" name="TextBox 111"/>
          <p:cNvSpPr txBox="1"/>
          <p:nvPr/>
        </p:nvSpPr>
        <p:spPr>
          <a:xfrm>
            <a:off x="3620448" y="3234638"/>
            <a:ext cx="2119200" cy="512961"/>
          </a:xfrm>
          <a:prstGeom prst="rect">
            <a:avLst/>
          </a:prstGeom>
        </p:spPr>
        <p:txBody>
          <a:bodyPr lIns="0" tIns="0" rIns="0" bIns="0" rtlCol="0" anchor="t">
            <a:spAutoFit/>
          </a:bodyPr>
          <a:lstStyle/>
          <a:p>
            <a:pPr algn="ctr">
              <a:lnSpc>
                <a:spcPts val="1833"/>
              </a:lnSpc>
            </a:pPr>
            <a:r>
              <a:rPr lang="en-US" sz="1554" b="1">
                <a:solidFill>
                  <a:srgbClr val="545454"/>
                </a:solidFill>
                <a:latin typeface="Montserrat Bold"/>
                <a:ea typeface="Montserrat Bold"/>
                <a:cs typeface="Montserrat Bold"/>
                <a:sym typeface="Montserrat Bold"/>
              </a:rPr>
              <a:t>SIASCC </a:t>
            </a:r>
          </a:p>
          <a:p>
            <a:pPr algn="ctr">
              <a:lnSpc>
                <a:spcPts val="1100"/>
              </a:lnSpc>
            </a:pPr>
            <a:r>
              <a:rPr lang="en-US" sz="933">
                <a:solidFill>
                  <a:srgbClr val="545454"/>
                </a:solidFill>
                <a:latin typeface="Montserrat"/>
                <a:ea typeface="Montserrat"/>
                <a:cs typeface="Montserrat"/>
                <a:sym typeface="Montserrat"/>
              </a:rPr>
              <a:t>Commitee Members both </a:t>
            </a:r>
          </a:p>
          <a:p>
            <a:pPr algn="ctr">
              <a:lnSpc>
                <a:spcPts val="1101"/>
              </a:lnSpc>
              <a:spcBef>
                <a:spcPct val="0"/>
              </a:spcBef>
            </a:pPr>
            <a:r>
              <a:rPr lang="en-US" sz="933">
                <a:solidFill>
                  <a:srgbClr val="545454"/>
                </a:solidFill>
                <a:latin typeface="Montserrat"/>
                <a:ea typeface="Montserrat"/>
                <a:cs typeface="Montserrat"/>
                <a:sym typeface="Montserrat"/>
              </a:rPr>
              <a:t>Internal and External</a:t>
            </a:r>
          </a:p>
        </p:txBody>
      </p:sp>
      <p:sp>
        <p:nvSpPr>
          <p:cNvPr id="112" name="TextBox 112"/>
          <p:cNvSpPr txBox="1"/>
          <p:nvPr/>
        </p:nvSpPr>
        <p:spPr>
          <a:xfrm>
            <a:off x="1177681" y="5130758"/>
            <a:ext cx="1126431" cy="346249"/>
          </a:xfrm>
          <a:prstGeom prst="rect">
            <a:avLst/>
          </a:prstGeom>
        </p:spPr>
        <p:txBody>
          <a:bodyPr lIns="0" tIns="0" rIns="0" bIns="0" rtlCol="0" anchor="t">
            <a:spAutoFit/>
          </a:bodyPr>
          <a:lstStyle/>
          <a:p>
            <a:pPr algn="ctr">
              <a:lnSpc>
                <a:spcPts val="928"/>
              </a:lnSpc>
              <a:spcBef>
                <a:spcPct val="0"/>
              </a:spcBef>
            </a:pPr>
            <a:r>
              <a:rPr lang="en-US" sz="786">
                <a:solidFill>
                  <a:srgbClr val="FFFFFF"/>
                </a:solidFill>
                <a:latin typeface="Montserrat"/>
                <a:ea typeface="Montserrat"/>
                <a:cs typeface="Montserrat"/>
                <a:sym typeface="Montserrat"/>
              </a:rPr>
              <a:t>Office of Aging and Disability Resource Centers </a:t>
            </a:r>
          </a:p>
        </p:txBody>
      </p:sp>
      <p:sp>
        <p:nvSpPr>
          <p:cNvPr id="113" name="TextBox 113"/>
          <p:cNvSpPr txBox="1"/>
          <p:nvPr/>
        </p:nvSpPr>
        <p:spPr>
          <a:xfrm>
            <a:off x="1285387" y="3834252"/>
            <a:ext cx="901652" cy="230832"/>
          </a:xfrm>
          <a:prstGeom prst="rect">
            <a:avLst/>
          </a:prstGeom>
        </p:spPr>
        <p:txBody>
          <a:bodyPr lIns="0" tIns="0" rIns="0" bIns="0" rtlCol="0" anchor="t">
            <a:spAutoFit/>
          </a:bodyPr>
          <a:lstStyle/>
          <a:p>
            <a:pPr algn="ctr">
              <a:lnSpc>
                <a:spcPts val="928"/>
              </a:lnSpc>
              <a:spcBef>
                <a:spcPct val="0"/>
              </a:spcBef>
            </a:pPr>
            <a:r>
              <a:rPr lang="en-US" sz="786">
                <a:solidFill>
                  <a:srgbClr val="FFFFFF"/>
                </a:solidFill>
                <a:latin typeface="Montserrat"/>
                <a:ea typeface="Montserrat"/>
                <a:cs typeface="Montserrat"/>
                <a:sym typeface="Montserrat"/>
              </a:rPr>
              <a:t>Adult Mental Health</a:t>
            </a:r>
          </a:p>
        </p:txBody>
      </p:sp>
      <p:sp>
        <p:nvSpPr>
          <p:cNvPr id="114" name="TextBox 114"/>
          <p:cNvSpPr txBox="1"/>
          <p:nvPr/>
        </p:nvSpPr>
        <p:spPr>
          <a:xfrm>
            <a:off x="2350912" y="5603389"/>
            <a:ext cx="1038071" cy="230832"/>
          </a:xfrm>
          <a:prstGeom prst="rect">
            <a:avLst/>
          </a:prstGeom>
        </p:spPr>
        <p:txBody>
          <a:bodyPr lIns="0" tIns="0" rIns="0" bIns="0" rtlCol="0" anchor="t">
            <a:spAutoFit/>
          </a:bodyPr>
          <a:lstStyle/>
          <a:p>
            <a:pPr algn="ctr">
              <a:lnSpc>
                <a:spcPts val="928"/>
              </a:lnSpc>
              <a:spcBef>
                <a:spcPct val="0"/>
              </a:spcBef>
            </a:pPr>
            <a:r>
              <a:rPr lang="en-US" sz="786">
                <a:solidFill>
                  <a:srgbClr val="FFFFFF"/>
                </a:solidFill>
                <a:latin typeface="Montserrat"/>
                <a:ea typeface="Montserrat"/>
                <a:cs typeface="Montserrat"/>
                <a:sym typeface="Montserrat"/>
              </a:rPr>
              <a:t>State Long-Term Care Ombudsman</a:t>
            </a:r>
          </a:p>
        </p:txBody>
      </p:sp>
      <p:sp>
        <p:nvSpPr>
          <p:cNvPr id="115" name="TextBox 115"/>
          <p:cNvSpPr txBox="1"/>
          <p:nvPr/>
        </p:nvSpPr>
        <p:spPr>
          <a:xfrm>
            <a:off x="1209530" y="6086358"/>
            <a:ext cx="924261" cy="225511"/>
          </a:xfrm>
          <a:prstGeom prst="rect">
            <a:avLst/>
          </a:prstGeom>
        </p:spPr>
        <p:txBody>
          <a:bodyPr lIns="0" tIns="0" rIns="0" bIns="0" rtlCol="0" anchor="t">
            <a:spAutoFit/>
          </a:bodyPr>
          <a:lstStyle/>
          <a:p>
            <a:pPr algn="ctr">
              <a:lnSpc>
                <a:spcPts val="877"/>
              </a:lnSpc>
              <a:spcBef>
                <a:spcPct val="0"/>
              </a:spcBef>
            </a:pPr>
            <a:r>
              <a:rPr lang="en-US" sz="743">
                <a:solidFill>
                  <a:srgbClr val="FFFFFF"/>
                </a:solidFill>
                <a:latin typeface="Montserrat"/>
                <a:ea typeface="Montserrat"/>
                <a:cs typeface="Montserrat"/>
                <a:sym typeface="Montserrat"/>
              </a:rPr>
              <a:t>Office of Area Agencies on Aging</a:t>
            </a:r>
          </a:p>
        </p:txBody>
      </p:sp>
      <p:sp>
        <p:nvSpPr>
          <p:cNvPr id="116" name="TextBox 116"/>
          <p:cNvSpPr txBox="1"/>
          <p:nvPr/>
        </p:nvSpPr>
        <p:spPr>
          <a:xfrm>
            <a:off x="1229612" y="5616175"/>
            <a:ext cx="1048164" cy="205184"/>
          </a:xfrm>
          <a:prstGeom prst="rect">
            <a:avLst/>
          </a:prstGeom>
        </p:spPr>
        <p:txBody>
          <a:bodyPr lIns="0" tIns="0" rIns="0" bIns="0" rtlCol="0" anchor="t">
            <a:spAutoFit/>
          </a:bodyPr>
          <a:lstStyle/>
          <a:p>
            <a:pPr algn="ctr">
              <a:lnSpc>
                <a:spcPts val="849"/>
              </a:lnSpc>
              <a:spcBef>
                <a:spcPct val="0"/>
              </a:spcBef>
            </a:pPr>
            <a:r>
              <a:rPr lang="en-US" sz="720">
                <a:solidFill>
                  <a:srgbClr val="FFFFFF"/>
                </a:solidFill>
                <a:latin typeface="Montserrat"/>
                <a:ea typeface="Montserrat"/>
                <a:cs typeface="Montserrat"/>
                <a:sym typeface="Montserrat"/>
              </a:rPr>
              <a:t>Office of Aging Services Coordination*</a:t>
            </a:r>
          </a:p>
        </p:txBody>
      </p:sp>
      <p:sp>
        <p:nvSpPr>
          <p:cNvPr id="117" name="TextBox 117"/>
          <p:cNvSpPr txBox="1"/>
          <p:nvPr/>
        </p:nvSpPr>
        <p:spPr>
          <a:xfrm>
            <a:off x="1321537" y="4277783"/>
            <a:ext cx="831729" cy="230832"/>
          </a:xfrm>
          <a:prstGeom prst="rect">
            <a:avLst/>
          </a:prstGeom>
        </p:spPr>
        <p:txBody>
          <a:bodyPr lIns="0" tIns="0" rIns="0" bIns="0" rtlCol="0" anchor="t">
            <a:spAutoFit/>
          </a:bodyPr>
          <a:lstStyle/>
          <a:p>
            <a:pPr algn="ctr">
              <a:lnSpc>
                <a:spcPts val="928"/>
              </a:lnSpc>
              <a:spcBef>
                <a:spcPct val="0"/>
              </a:spcBef>
            </a:pPr>
            <a:r>
              <a:rPr lang="en-US" sz="786">
                <a:solidFill>
                  <a:srgbClr val="FFFFFF"/>
                </a:solidFill>
                <a:latin typeface="Montserrat"/>
                <a:ea typeface="Montserrat"/>
                <a:cs typeface="Montserrat"/>
                <a:sym typeface="Montserrat"/>
              </a:rPr>
              <a:t>Family Health Services</a:t>
            </a:r>
          </a:p>
        </p:txBody>
      </p:sp>
      <p:sp>
        <p:nvSpPr>
          <p:cNvPr id="118" name="TextBox 118"/>
          <p:cNvSpPr txBox="1"/>
          <p:nvPr/>
        </p:nvSpPr>
        <p:spPr>
          <a:xfrm>
            <a:off x="2318179" y="4313163"/>
            <a:ext cx="1051369" cy="205184"/>
          </a:xfrm>
          <a:prstGeom prst="rect">
            <a:avLst/>
          </a:prstGeom>
        </p:spPr>
        <p:txBody>
          <a:bodyPr lIns="0" tIns="0" rIns="0" bIns="0" rtlCol="0" anchor="t">
            <a:spAutoFit/>
          </a:bodyPr>
          <a:lstStyle/>
          <a:p>
            <a:pPr algn="ctr">
              <a:lnSpc>
                <a:spcPts val="849"/>
              </a:lnSpc>
              <a:spcBef>
                <a:spcPct val="0"/>
              </a:spcBef>
            </a:pPr>
            <a:r>
              <a:rPr lang="en-US" sz="720">
                <a:solidFill>
                  <a:srgbClr val="FFFFFF"/>
                </a:solidFill>
                <a:latin typeface="Montserrat"/>
                <a:ea typeface="Montserrat"/>
                <a:cs typeface="Montserrat"/>
                <a:sym typeface="Montserrat"/>
              </a:rPr>
              <a:t>Office of Mental Health Coordination</a:t>
            </a:r>
          </a:p>
        </p:txBody>
      </p:sp>
      <p:sp>
        <p:nvSpPr>
          <p:cNvPr id="119" name="TextBox 119"/>
          <p:cNvSpPr txBox="1"/>
          <p:nvPr/>
        </p:nvSpPr>
        <p:spPr>
          <a:xfrm>
            <a:off x="2365428" y="4775631"/>
            <a:ext cx="995660" cy="205184"/>
          </a:xfrm>
          <a:prstGeom prst="rect">
            <a:avLst/>
          </a:prstGeom>
        </p:spPr>
        <p:txBody>
          <a:bodyPr lIns="0" tIns="0" rIns="0" bIns="0" rtlCol="0" anchor="t">
            <a:spAutoFit/>
          </a:bodyPr>
          <a:lstStyle/>
          <a:p>
            <a:pPr algn="ctr">
              <a:lnSpc>
                <a:spcPts val="849"/>
              </a:lnSpc>
              <a:spcBef>
                <a:spcPct val="0"/>
              </a:spcBef>
            </a:pPr>
            <a:r>
              <a:rPr lang="en-US" sz="720">
                <a:solidFill>
                  <a:srgbClr val="FFFFFF"/>
                </a:solidFill>
                <a:latin typeface="Montserrat"/>
                <a:ea typeface="Montserrat"/>
                <a:cs typeface="Montserrat"/>
                <a:sym typeface="Montserrat"/>
              </a:rPr>
              <a:t>Office of Veteran Services Coordination</a:t>
            </a:r>
          </a:p>
        </p:txBody>
      </p:sp>
      <p:sp>
        <p:nvSpPr>
          <p:cNvPr id="120" name="TextBox 120"/>
          <p:cNvSpPr txBox="1"/>
          <p:nvPr/>
        </p:nvSpPr>
        <p:spPr>
          <a:xfrm>
            <a:off x="2326208" y="5201014"/>
            <a:ext cx="1009685" cy="230832"/>
          </a:xfrm>
          <a:prstGeom prst="rect">
            <a:avLst/>
          </a:prstGeom>
        </p:spPr>
        <p:txBody>
          <a:bodyPr lIns="0" tIns="0" rIns="0" bIns="0" rtlCol="0" anchor="t">
            <a:spAutoFit/>
          </a:bodyPr>
          <a:lstStyle/>
          <a:p>
            <a:pPr algn="ctr">
              <a:lnSpc>
                <a:spcPts val="928"/>
              </a:lnSpc>
              <a:spcBef>
                <a:spcPct val="0"/>
              </a:spcBef>
            </a:pPr>
            <a:r>
              <a:rPr lang="en-US" sz="786">
                <a:solidFill>
                  <a:srgbClr val="FFFFFF"/>
                </a:solidFill>
                <a:latin typeface="Montserrat"/>
                <a:ea typeface="Montserrat"/>
                <a:cs typeface="Montserrat"/>
                <a:sym typeface="Montserrat"/>
              </a:rPr>
              <a:t>Quality Monitoring Program</a:t>
            </a:r>
          </a:p>
        </p:txBody>
      </p:sp>
      <p:sp>
        <p:nvSpPr>
          <p:cNvPr id="121" name="TextBox 121"/>
          <p:cNvSpPr txBox="1"/>
          <p:nvPr/>
        </p:nvSpPr>
        <p:spPr>
          <a:xfrm>
            <a:off x="2377485" y="3869031"/>
            <a:ext cx="1047785" cy="205184"/>
          </a:xfrm>
          <a:prstGeom prst="rect">
            <a:avLst/>
          </a:prstGeom>
        </p:spPr>
        <p:txBody>
          <a:bodyPr lIns="0" tIns="0" rIns="0" bIns="0" rtlCol="0" anchor="t">
            <a:spAutoFit/>
          </a:bodyPr>
          <a:lstStyle/>
          <a:p>
            <a:pPr algn="ctr">
              <a:lnSpc>
                <a:spcPts val="849"/>
              </a:lnSpc>
              <a:spcBef>
                <a:spcPct val="0"/>
              </a:spcBef>
            </a:pPr>
            <a:r>
              <a:rPr lang="en-US" sz="720">
                <a:solidFill>
                  <a:srgbClr val="FFFFFF"/>
                </a:solidFill>
                <a:latin typeface="Montserrat"/>
                <a:ea typeface="Montserrat"/>
                <a:cs typeface="Montserrat"/>
                <a:sym typeface="Montserrat"/>
              </a:rPr>
              <a:t>Office of Guardianship Services</a:t>
            </a:r>
          </a:p>
        </p:txBody>
      </p:sp>
      <p:sp>
        <p:nvSpPr>
          <p:cNvPr id="122" name="TextBox 122"/>
          <p:cNvSpPr txBox="1"/>
          <p:nvPr/>
        </p:nvSpPr>
        <p:spPr>
          <a:xfrm>
            <a:off x="2350912" y="6125309"/>
            <a:ext cx="1017585" cy="340606"/>
          </a:xfrm>
          <a:prstGeom prst="rect">
            <a:avLst/>
          </a:prstGeom>
        </p:spPr>
        <p:txBody>
          <a:bodyPr lIns="0" tIns="0" rIns="0" bIns="0" rtlCol="0" anchor="t">
            <a:spAutoFit/>
          </a:bodyPr>
          <a:lstStyle/>
          <a:p>
            <a:pPr algn="ctr">
              <a:lnSpc>
                <a:spcPts val="865"/>
              </a:lnSpc>
              <a:spcBef>
                <a:spcPct val="0"/>
              </a:spcBef>
            </a:pPr>
            <a:r>
              <a:rPr lang="en-US" sz="733">
                <a:solidFill>
                  <a:srgbClr val="FFFFFF"/>
                </a:solidFill>
                <a:latin typeface="Montserrat"/>
                <a:ea typeface="Montserrat"/>
                <a:cs typeface="Montserrat"/>
                <a:sym typeface="Montserrat"/>
              </a:rPr>
              <a:t>Office of Disability Services Coordination</a:t>
            </a:r>
          </a:p>
        </p:txBody>
      </p:sp>
      <p:sp>
        <p:nvSpPr>
          <p:cNvPr id="123" name="TextBox 123"/>
          <p:cNvSpPr txBox="1"/>
          <p:nvPr/>
        </p:nvSpPr>
        <p:spPr>
          <a:xfrm>
            <a:off x="3730233" y="3872208"/>
            <a:ext cx="771001" cy="223394"/>
          </a:xfrm>
          <a:prstGeom prst="rect">
            <a:avLst/>
          </a:prstGeom>
        </p:spPr>
        <p:txBody>
          <a:bodyPr lIns="0" tIns="0" rIns="0" bIns="0" rtlCol="0" anchor="t">
            <a:spAutoFit/>
          </a:bodyPr>
          <a:lstStyle/>
          <a:p>
            <a:pPr algn="ctr">
              <a:lnSpc>
                <a:spcPts val="946"/>
              </a:lnSpc>
              <a:spcBef>
                <a:spcPct val="0"/>
              </a:spcBef>
            </a:pPr>
            <a:r>
              <a:rPr lang="en-US" sz="676">
                <a:solidFill>
                  <a:srgbClr val="FFFFFF"/>
                </a:solidFill>
                <a:latin typeface="Montserrat"/>
                <a:ea typeface="Montserrat"/>
                <a:cs typeface="Montserrat"/>
                <a:sym typeface="Montserrat"/>
              </a:rPr>
              <a:t>The Office of the Governor</a:t>
            </a:r>
          </a:p>
        </p:txBody>
      </p:sp>
      <p:sp>
        <p:nvSpPr>
          <p:cNvPr id="124" name="TextBox 124"/>
          <p:cNvSpPr txBox="1"/>
          <p:nvPr/>
        </p:nvSpPr>
        <p:spPr>
          <a:xfrm>
            <a:off x="3679450" y="4256074"/>
            <a:ext cx="964579" cy="372474"/>
          </a:xfrm>
          <a:prstGeom prst="rect">
            <a:avLst/>
          </a:prstGeom>
        </p:spPr>
        <p:txBody>
          <a:bodyPr lIns="0" tIns="0" rIns="0" bIns="0" rtlCol="0" anchor="t">
            <a:spAutoFit/>
          </a:bodyPr>
          <a:lstStyle/>
          <a:p>
            <a:pPr algn="ctr">
              <a:lnSpc>
                <a:spcPts val="951"/>
              </a:lnSpc>
              <a:spcBef>
                <a:spcPct val="0"/>
              </a:spcBef>
            </a:pPr>
            <a:r>
              <a:rPr lang="en-US" sz="679">
                <a:solidFill>
                  <a:srgbClr val="FFFFFF"/>
                </a:solidFill>
                <a:latin typeface="Inter"/>
                <a:ea typeface="Inter"/>
                <a:cs typeface="Inter"/>
                <a:sym typeface="Inter"/>
              </a:rPr>
              <a:t>Texas Department of Family and Protective Services</a:t>
            </a:r>
          </a:p>
        </p:txBody>
      </p:sp>
      <p:sp>
        <p:nvSpPr>
          <p:cNvPr id="125" name="TextBox 125"/>
          <p:cNvSpPr txBox="1"/>
          <p:nvPr/>
        </p:nvSpPr>
        <p:spPr>
          <a:xfrm>
            <a:off x="3680132" y="4772881"/>
            <a:ext cx="980891" cy="245452"/>
          </a:xfrm>
          <a:prstGeom prst="rect">
            <a:avLst/>
          </a:prstGeom>
        </p:spPr>
        <p:txBody>
          <a:bodyPr lIns="0" tIns="0" rIns="0" bIns="0" rtlCol="0" anchor="t">
            <a:spAutoFit/>
          </a:bodyPr>
          <a:lstStyle/>
          <a:p>
            <a:pPr algn="ctr">
              <a:lnSpc>
                <a:spcPts val="1008"/>
              </a:lnSpc>
              <a:spcBef>
                <a:spcPct val="0"/>
              </a:spcBef>
            </a:pPr>
            <a:r>
              <a:rPr lang="en-US" sz="720">
                <a:solidFill>
                  <a:srgbClr val="FFFFFF"/>
                </a:solidFill>
                <a:latin typeface="Inter"/>
                <a:ea typeface="Inter"/>
                <a:cs typeface="Inter"/>
                <a:sym typeface="Inter"/>
              </a:rPr>
              <a:t>Texas Department of State Health Services</a:t>
            </a:r>
          </a:p>
        </p:txBody>
      </p:sp>
      <p:sp>
        <p:nvSpPr>
          <p:cNvPr id="126" name="TextBox 126"/>
          <p:cNvSpPr txBox="1"/>
          <p:nvPr/>
        </p:nvSpPr>
        <p:spPr>
          <a:xfrm>
            <a:off x="3680132" y="5253587"/>
            <a:ext cx="1069607" cy="221023"/>
          </a:xfrm>
          <a:prstGeom prst="rect">
            <a:avLst/>
          </a:prstGeom>
        </p:spPr>
        <p:txBody>
          <a:bodyPr lIns="0" tIns="0" rIns="0" bIns="0" rtlCol="0" anchor="t">
            <a:spAutoFit/>
          </a:bodyPr>
          <a:lstStyle/>
          <a:p>
            <a:pPr algn="ctr">
              <a:lnSpc>
                <a:spcPts val="913"/>
              </a:lnSpc>
              <a:spcBef>
                <a:spcPct val="0"/>
              </a:spcBef>
            </a:pPr>
            <a:r>
              <a:rPr lang="en-US" sz="652" dirty="0">
                <a:solidFill>
                  <a:srgbClr val="FFFFFF"/>
                </a:solidFill>
                <a:latin typeface="Inter"/>
                <a:ea typeface="Inter"/>
                <a:cs typeface="Inter"/>
                <a:sym typeface="Inter"/>
              </a:rPr>
              <a:t>Department of Agriculture’s State Office of Rural Health</a:t>
            </a:r>
          </a:p>
        </p:txBody>
      </p:sp>
      <p:sp>
        <p:nvSpPr>
          <p:cNvPr id="127" name="TextBox 127"/>
          <p:cNvSpPr txBox="1"/>
          <p:nvPr/>
        </p:nvSpPr>
        <p:spPr>
          <a:xfrm>
            <a:off x="3743380" y="5764660"/>
            <a:ext cx="986254" cy="245837"/>
          </a:xfrm>
          <a:prstGeom prst="rect">
            <a:avLst/>
          </a:prstGeom>
        </p:spPr>
        <p:txBody>
          <a:bodyPr lIns="0" tIns="0" rIns="0" bIns="0" rtlCol="0" anchor="t">
            <a:spAutoFit/>
          </a:bodyPr>
          <a:lstStyle/>
          <a:p>
            <a:pPr algn="ctr">
              <a:lnSpc>
                <a:spcPts val="1027"/>
              </a:lnSpc>
              <a:spcBef>
                <a:spcPct val="0"/>
              </a:spcBef>
            </a:pPr>
            <a:r>
              <a:rPr lang="en-US" sz="733">
                <a:solidFill>
                  <a:srgbClr val="FFFFFF"/>
                </a:solidFill>
                <a:latin typeface="Inter"/>
                <a:ea typeface="Inter"/>
                <a:cs typeface="Inter"/>
                <a:sym typeface="Inter"/>
              </a:rPr>
              <a:t>Texas Veterans Commission</a:t>
            </a:r>
          </a:p>
        </p:txBody>
      </p:sp>
      <p:sp>
        <p:nvSpPr>
          <p:cNvPr id="128" name="TextBox 128"/>
          <p:cNvSpPr txBox="1"/>
          <p:nvPr/>
        </p:nvSpPr>
        <p:spPr>
          <a:xfrm>
            <a:off x="4968345" y="5764718"/>
            <a:ext cx="1176021" cy="269817"/>
          </a:xfrm>
          <a:prstGeom prst="rect">
            <a:avLst/>
          </a:prstGeom>
        </p:spPr>
        <p:txBody>
          <a:bodyPr lIns="0" tIns="0" rIns="0" bIns="0" rtlCol="0" anchor="t">
            <a:spAutoFit/>
          </a:bodyPr>
          <a:lstStyle/>
          <a:p>
            <a:pPr algn="ctr">
              <a:lnSpc>
                <a:spcPts val="1101"/>
              </a:lnSpc>
              <a:spcBef>
                <a:spcPct val="0"/>
              </a:spcBef>
            </a:pPr>
            <a:r>
              <a:rPr lang="en-US" sz="786">
                <a:solidFill>
                  <a:srgbClr val="FFFFFF"/>
                </a:solidFill>
                <a:latin typeface="Inter"/>
                <a:ea typeface="Inter"/>
                <a:cs typeface="Inter"/>
                <a:sym typeface="Inter"/>
              </a:rPr>
              <a:t>Texas Workforce Commission</a:t>
            </a:r>
          </a:p>
        </p:txBody>
      </p:sp>
      <p:sp>
        <p:nvSpPr>
          <p:cNvPr id="129" name="TextBox 129"/>
          <p:cNvSpPr txBox="1"/>
          <p:nvPr/>
        </p:nvSpPr>
        <p:spPr>
          <a:xfrm>
            <a:off x="4998290" y="3881807"/>
            <a:ext cx="962687" cy="244426"/>
          </a:xfrm>
          <a:prstGeom prst="rect">
            <a:avLst/>
          </a:prstGeom>
        </p:spPr>
        <p:txBody>
          <a:bodyPr lIns="0" tIns="0" rIns="0" bIns="0" rtlCol="0" anchor="t">
            <a:spAutoFit/>
          </a:bodyPr>
          <a:lstStyle/>
          <a:p>
            <a:pPr algn="ctr">
              <a:lnSpc>
                <a:spcPts val="958"/>
              </a:lnSpc>
              <a:spcBef>
                <a:spcPct val="0"/>
              </a:spcBef>
            </a:pPr>
            <a:r>
              <a:rPr lang="en-US" sz="684">
                <a:solidFill>
                  <a:srgbClr val="FFFFFF"/>
                </a:solidFill>
                <a:latin typeface="Inter"/>
                <a:ea typeface="Inter"/>
                <a:cs typeface="Inter"/>
                <a:sym typeface="Inter"/>
              </a:rPr>
              <a:t>Office of the Attorney General</a:t>
            </a:r>
          </a:p>
        </p:txBody>
      </p:sp>
      <p:sp>
        <p:nvSpPr>
          <p:cNvPr id="130" name="TextBox 130"/>
          <p:cNvSpPr txBox="1"/>
          <p:nvPr/>
        </p:nvSpPr>
        <p:spPr>
          <a:xfrm>
            <a:off x="5023626" y="4229847"/>
            <a:ext cx="912016" cy="336631"/>
          </a:xfrm>
          <a:prstGeom prst="rect">
            <a:avLst/>
          </a:prstGeom>
        </p:spPr>
        <p:txBody>
          <a:bodyPr lIns="0" tIns="0" rIns="0" bIns="0" rtlCol="0" anchor="t">
            <a:spAutoFit/>
          </a:bodyPr>
          <a:lstStyle/>
          <a:p>
            <a:pPr algn="ctr">
              <a:lnSpc>
                <a:spcPts val="921"/>
              </a:lnSpc>
              <a:spcBef>
                <a:spcPct val="0"/>
              </a:spcBef>
            </a:pPr>
            <a:r>
              <a:rPr lang="en-US" sz="657">
                <a:solidFill>
                  <a:srgbClr val="FFFFFF"/>
                </a:solidFill>
                <a:latin typeface="Inter"/>
                <a:ea typeface="Inter"/>
                <a:cs typeface="Inter"/>
                <a:sym typeface="Inter"/>
              </a:rPr>
              <a:t>Barshop Institute for Longevity and Aging Studies </a:t>
            </a:r>
          </a:p>
        </p:txBody>
      </p:sp>
      <p:sp>
        <p:nvSpPr>
          <p:cNvPr id="131" name="TextBox 131"/>
          <p:cNvSpPr txBox="1"/>
          <p:nvPr/>
        </p:nvSpPr>
        <p:spPr>
          <a:xfrm>
            <a:off x="4927578" y="4793231"/>
            <a:ext cx="1073224" cy="269817"/>
          </a:xfrm>
          <a:prstGeom prst="rect">
            <a:avLst/>
          </a:prstGeom>
        </p:spPr>
        <p:txBody>
          <a:bodyPr lIns="0" tIns="0" rIns="0" bIns="0" rtlCol="0" anchor="t">
            <a:spAutoFit/>
          </a:bodyPr>
          <a:lstStyle/>
          <a:p>
            <a:pPr algn="ctr">
              <a:lnSpc>
                <a:spcPts val="1101"/>
              </a:lnSpc>
              <a:spcBef>
                <a:spcPct val="0"/>
              </a:spcBef>
            </a:pPr>
            <a:r>
              <a:rPr lang="en-US" sz="786">
                <a:solidFill>
                  <a:srgbClr val="FFFFFF"/>
                </a:solidFill>
                <a:latin typeface="Inter"/>
                <a:ea typeface="Inter"/>
                <a:cs typeface="Inter"/>
                <a:sym typeface="Inter"/>
              </a:rPr>
              <a:t>Texas Aging and Longevity Consortium </a:t>
            </a:r>
          </a:p>
        </p:txBody>
      </p:sp>
      <p:sp>
        <p:nvSpPr>
          <p:cNvPr id="132" name="TextBox 132"/>
          <p:cNvSpPr txBox="1"/>
          <p:nvPr/>
        </p:nvSpPr>
        <p:spPr>
          <a:xfrm>
            <a:off x="5031510" y="5322882"/>
            <a:ext cx="1049691" cy="246029"/>
          </a:xfrm>
          <a:prstGeom prst="rect">
            <a:avLst/>
          </a:prstGeom>
        </p:spPr>
        <p:txBody>
          <a:bodyPr lIns="0" tIns="0" rIns="0" bIns="0" rtlCol="0" anchor="t">
            <a:spAutoFit/>
          </a:bodyPr>
          <a:lstStyle/>
          <a:p>
            <a:pPr algn="ctr">
              <a:lnSpc>
                <a:spcPts val="1036"/>
              </a:lnSpc>
              <a:spcBef>
                <a:spcPct val="0"/>
              </a:spcBef>
            </a:pPr>
            <a:r>
              <a:rPr lang="en-US" sz="740">
                <a:solidFill>
                  <a:srgbClr val="FFFFFF"/>
                </a:solidFill>
                <a:latin typeface="Inter"/>
                <a:ea typeface="Inter"/>
                <a:cs typeface="Inter"/>
                <a:sym typeface="Inter"/>
              </a:rPr>
              <a:t>Center for Community Health and Aging </a:t>
            </a:r>
          </a:p>
        </p:txBody>
      </p:sp>
      <p:sp>
        <p:nvSpPr>
          <p:cNvPr id="133" name="TextBox 133"/>
          <p:cNvSpPr txBox="1"/>
          <p:nvPr/>
        </p:nvSpPr>
        <p:spPr>
          <a:xfrm>
            <a:off x="9011128" y="3913393"/>
            <a:ext cx="1022176" cy="269817"/>
          </a:xfrm>
          <a:prstGeom prst="rect">
            <a:avLst/>
          </a:prstGeom>
        </p:spPr>
        <p:txBody>
          <a:bodyPr lIns="0" tIns="0" rIns="0" bIns="0" rtlCol="0" anchor="t">
            <a:spAutoFit/>
          </a:bodyPr>
          <a:lstStyle/>
          <a:p>
            <a:pPr algn="ctr">
              <a:lnSpc>
                <a:spcPts val="1101"/>
              </a:lnSpc>
              <a:spcBef>
                <a:spcPct val="0"/>
              </a:spcBef>
            </a:pPr>
            <a:r>
              <a:rPr lang="en-US" sz="786" dirty="0">
                <a:solidFill>
                  <a:srgbClr val="FFFFFF"/>
                </a:solidFill>
                <a:latin typeface="Inter"/>
                <a:ea typeface="Inter"/>
                <a:cs typeface="Inter"/>
                <a:sym typeface="Inter"/>
              </a:rPr>
              <a:t>Alzheimer’s Association</a:t>
            </a:r>
          </a:p>
        </p:txBody>
      </p:sp>
      <p:sp>
        <p:nvSpPr>
          <p:cNvPr id="134" name="TextBox 134"/>
          <p:cNvSpPr txBox="1"/>
          <p:nvPr/>
        </p:nvSpPr>
        <p:spPr>
          <a:xfrm>
            <a:off x="8991982" y="4393529"/>
            <a:ext cx="878937" cy="221664"/>
          </a:xfrm>
          <a:prstGeom prst="rect">
            <a:avLst/>
          </a:prstGeom>
        </p:spPr>
        <p:txBody>
          <a:bodyPr lIns="0" tIns="0" rIns="0" bIns="0" rtlCol="0" anchor="t">
            <a:spAutoFit/>
          </a:bodyPr>
          <a:lstStyle/>
          <a:p>
            <a:pPr algn="ctr">
              <a:lnSpc>
                <a:spcPts val="945"/>
              </a:lnSpc>
              <a:spcBef>
                <a:spcPct val="0"/>
              </a:spcBef>
            </a:pPr>
            <a:r>
              <a:rPr lang="en-US" sz="675" dirty="0">
                <a:solidFill>
                  <a:srgbClr val="FFFFFF"/>
                </a:solidFill>
                <a:latin typeface="Inter"/>
                <a:ea typeface="Inter"/>
                <a:cs typeface="Inter"/>
                <a:sym typeface="Inter"/>
              </a:rPr>
              <a:t>American Association of Retired Persons</a:t>
            </a:r>
          </a:p>
        </p:txBody>
      </p:sp>
      <p:sp>
        <p:nvSpPr>
          <p:cNvPr id="135" name="TextBox 135"/>
          <p:cNvSpPr txBox="1"/>
          <p:nvPr/>
        </p:nvSpPr>
        <p:spPr>
          <a:xfrm>
            <a:off x="9012470" y="4858165"/>
            <a:ext cx="975248" cy="269817"/>
          </a:xfrm>
          <a:prstGeom prst="rect">
            <a:avLst/>
          </a:prstGeom>
        </p:spPr>
        <p:txBody>
          <a:bodyPr lIns="0" tIns="0" rIns="0" bIns="0" rtlCol="0" anchor="t">
            <a:spAutoFit/>
          </a:bodyPr>
          <a:lstStyle/>
          <a:p>
            <a:pPr algn="ctr">
              <a:lnSpc>
                <a:spcPts val="1101"/>
              </a:lnSpc>
              <a:spcBef>
                <a:spcPct val="0"/>
              </a:spcBef>
            </a:pPr>
            <a:r>
              <a:rPr lang="en-US" sz="786">
                <a:solidFill>
                  <a:srgbClr val="FFFFFF"/>
                </a:solidFill>
                <a:latin typeface="Inter"/>
                <a:ea typeface="Inter"/>
                <a:cs typeface="Inter"/>
                <a:sym typeface="Inter"/>
              </a:rPr>
              <a:t>American Heart Association</a:t>
            </a:r>
          </a:p>
        </p:txBody>
      </p:sp>
      <p:sp>
        <p:nvSpPr>
          <p:cNvPr id="136" name="TextBox 136"/>
          <p:cNvSpPr txBox="1"/>
          <p:nvPr/>
        </p:nvSpPr>
        <p:spPr>
          <a:xfrm>
            <a:off x="9060702" y="5304273"/>
            <a:ext cx="910081" cy="372666"/>
          </a:xfrm>
          <a:prstGeom prst="rect">
            <a:avLst/>
          </a:prstGeom>
        </p:spPr>
        <p:txBody>
          <a:bodyPr lIns="0" tIns="0" rIns="0" bIns="0" rtlCol="0" anchor="t">
            <a:spAutoFit/>
          </a:bodyPr>
          <a:lstStyle/>
          <a:p>
            <a:pPr algn="ctr">
              <a:lnSpc>
                <a:spcPts val="959"/>
              </a:lnSpc>
            </a:pPr>
            <a:r>
              <a:rPr lang="en-US" sz="685">
                <a:solidFill>
                  <a:srgbClr val="FFFFFF"/>
                </a:solidFill>
                <a:latin typeface="Inter"/>
                <a:ea typeface="Inter"/>
                <a:cs typeface="Inter"/>
                <a:sym typeface="Inter"/>
              </a:rPr>
              <a:t>Broadband Workgroup/Coalition</a:t>
            </a:r>
          </a:p>
          <a:p>
            <a:pPr algn="ctr">
              <a:lnSpc>
                <a:spcPts val="959"/>
              </a:lnSpc>
              <a:spcBef>
                <a:spcPct val="0"/>
              </a:spcBef>
            </a:pPr>
            <a:endParaRPr lang="en-US" sz="685">
              <a:solidFill>
                <a:srgbClr val="FFFFFF"/>
              </a:solidFill>
              <a:latin typeface="Inter"/>
              <a:ea typeface="Inter"/>
              <a:cs typeface="Inter"/>
              <a:sym typeface="Inter"/>
            </a:endParaRPr>
          </a:p>
        </p:txBody>
      </p:sp>
      <p:sp>
        <p:nvSpPr>
          <p:cNvPr id="137" name="TextBox 137"/>
          <p:cNvSpPr txBox="1"/>
          <p:nvPr/>
        </p:nvSpPr>
        <p:spPr>
          <a:xfrm>
            <a:off x="10198028" y="3942357"/>
            <a:ext cx="717537" cy="128753"/>
          </a:xfrm>
          <a:prstGeom prst="rect">
            <a:avLst/>
          </a:prstGeom>
        </p:spPr>
        <p:txBody>
          <a:bodyPr lIns="0" tIns="0" rIns="0" bIns="0" rtlCol="0" anchor="t">
            <a:spAutoFit/>
          </a:bodyPr>
          <a:lstStyle/>
          <a:p>
            <a:pPr algn="ctr">
              <a:lnSpc>
                <a:spcPts val="1101"/>
              </a:lnSpc>
              <a:spcBef>
                <a:spcPct val="0"/>
              </a:spcBef>
            </a:pPr>
            <a:r>
              <a:rPr lang="en-US" sz="786">
                <a:solidFill>
                  <a:srgbClr val="FFFFFF"/>
                </a:solidFill>
                <a:latin typeface="Inter"/>
                <a:ea typeface="Inter"/>
                <a:cs typeface="Inter"/>
                <a:sym typeface="Inter"/>
              </a:rPr>
              <a:t>Inform Texas</a:t>
            </a:r>
          </a:p>
        </p:txBody>
      </p:sp>
      <p:sp>
        <p:nvSpPr>
          <p:cNvPr id="138" name="TextBox 138"/>
          <p:cNvSpPr txBox="1"/>
          <p:nvPr/>
        </p:nvSpPr>
        <p:spPr>
          <a:xfrm>
            <a:off x="10166181" y="4384812"/>
            <a:ext cx="766761" cy="244939"/>
          </a:xfrm>
          <a:prstGeom prst="rect">
            <a:avLst/>
          </a:prstGeom>
        </p:spPr>
        <p:txBody>
          <a:bodyPr lIns="0" tIns="0" rIns="0" bIns="0" rtlCol="0" anchor="t">
            <a:spAutoFit/>
          </a:bodyPr>
          <a:lstStyle/>
          <a:p>
            <a:pPr algn="ctr">
              <a:lnSpc>
                <a:spcPts val="983"/>
              </a:lnSpc>
              <a:spcBef>
                <a:spcPct val="0"/>
              </a:spcBef>
            </a:pPr>
            <a:r>
              <a:rPr lang="en-US" sz="702">
                <a:solidFill>
                  <a:srgbClr val="FFFFFF"/>
                </a:solidFill>
                <a:latin typeface="Inter"/>
                <a:ea typeface="Inter"/>
                <a:cs typeface="Inter"/>
                <a:sym typeface="Inter"/>
              </a:rPr>
              <a:t>Texas AgriLife Extension</a:t>
            </a:r>
          </a:p>
        </p:txBody>
      </p:sp>
      <p:sp>
        <p:nvSpPr>
          <p:cNvPr id="139" name="TextBox 139"/>
          <p:cNvSpPr txBox="1"/>
          <p:nvPr/>
        </p:nvSpPr>
        <p:spPr>
          <a:xfrm>
            <a:off x="10180947" y="4898011"/>
            <a:ext cx="824699" cy="128753"/>
          </a:xfrm>
          <a:prstGeom prst="rect">
            <a:avLst/>
          </a:prstGeom>
        </p:spPr>
        <p:txBody>
          <a:bodyPr lIns="0" tIns="0" rIns="0" bIns="0" rtlCol="0" anchor="t">
            <a:spAutoFit/>
          </a:bodyPr>
          <a:lstStyle/>
          <a:p>
            <a:pPr algn="ctr">
              <a:lnSpc>
                <a:spcPts val="1101"/>
              </a:lnSpc>
              <a:spcBef>
                <a:spcPct val="0"/>
              </a:spcBef>
            </a:pPr>
            <a:r>
              <a:rPr lang="en-US" sz="786" dirty="0">
                <a:solidFill>
                  <a:srgbClr val="FFFFFF"/>
                </a:solidFill>
                <a:latin typeface="Inter"/>
                <a:ea typeface="Inter"/>
                <a:cs typeface="Inter"/>
                <a:sym typeface="Inter"/>
              </a:rPr>
              <a:t>LeadingAge</a:t>
            </a:r>
          </a:p>
        </p:txBody>
      </p:sp>
      <p:sp>
        <p:nvSpPr>
          <p:cNvPr id="140" name="TextBox 140"/>
          <p:cNvSpPr txBox="1"/>
          <p:nvPr/>
        </p:nvSpPr>
        <p:spPr>
          <a:xfrm>
            <a:off x="10268354" y="5294992"/>
            <a:ext cx="857248" cy="244682"/>
          </a:xfrm>
          <a:prstGeom prst="rect">
            <a:avLst/>
          </a:prstGeom>
        </p:spPr>
        <p:txBody>
          <a:bodyPr lIns="0" tIns="0" rIns="0" bIns="0" rtlCol="0" anchor="t">
            <a:spAutoFit/>
          </a:bodyPr>
          <a:lstStyle/>
          <a:p>
            <a:pPr algn="ctr">
              <a:lnSpc>
                <a:spcPts val="971"/>
              </a:lnSpc>
              <a:spcBef>
                <a:spcPct val="0"/>
              </a:spcBef>
            </a:pPr>
            <a:r>
              <a:rPr lang="en-US" sz="693" dirty="0">
                <a:solidFill>
                  <a:srgbClr val="FFFFFF"/>
                </a:solidFill>
                <a:latin typeface="Inter"/>
                <a:ea typeface="Inter"/>
                <a:cs typeface="Inter"/>
                <a:sym typeface="Inter"/>
              </a:rPr>
              <a:t>Texas Association of Regional Councils</a:t>
            </a:r>
          </a:p>
        </p:txBody>
      </p:sp>
      <p:sp>
        <p:nvSpPr>
          <p:cNvPr id="141" name="TextBox 141"/>
          <p:cNvSpPr txBox="1"/>
          <p:nvPr/>
        </p:nvSpPr>
        <p:spPr>
          <a:xfrm>
            <a:off x="8997307" y="5770289"/>
            <a:ext cx="973477" cy="269817"/>
          </a:xfrm>
          <a:prstGeom prst="rect">
            <a:avLst/>
          </a:prstGeom>
        </p:spPr>
        <p:txBody>
          <a:bodyPr lIns="0" tIns="0" rIns="0" bIns="0" rtlCol="0" anchor="t">
            <a:spAutoFit/>
          </a:bodyPr>
          <a:lstStyle/>
          <a:p>
            <a:pPr algn="ctr">
              <a:lnSpc>
                <a:spcPts val="1101"/>
              </a:lnSpc>
              <a:spcBef>
                <a:spcPct val="0"/>
              </a:spcBef>
            </a:pPr>
            <a:r>
              <a:rPr lang="en-US" sz="786" dirty="0">
                <a:solidFill>
                  <a:srgbClr val="FFFFFF"/>
                </a:solidFill>
                <a:latin typeface="Inter"/>
                <a:ea typeface="Inter"/>
                <a:cs typeface="Inter"/>
                <a:sym typeface="Inter"/>
              </a:rPr>
              <a:t>Texas Guardianship Association</a:t>
            </a:r>
          </a:p>
        </p:txBody>
      </p:sp>
      <p:sp>
        <p:nvSpPr>
          <p:cNvPr id="142" name="TextBox 142"/>
          <p:cNvSpPr txBox="1"/>
          <p:nvPr/>
        </p:nvSpPr>
        <p:spPr>
          <a:xfrm>
            <a:off x="10267662" y="5820834"/>
            <a:ext cx="900067" cy="245901"/>
          </a:xfrm>
          <a:prstGeom prst="rect">
            <a:avLst/>
          </a:prstGeom>
        </p:spPr>
        <p:txBody>
          <a:bodyPr lIns="0" tIns="0" rIns="0" bIns="0" rtlCol="0" anchor="t">
            <a:spAutoFit/>
          </a:bodyPr>
          <a:lstStyle/>
          <a:p>
            <a:pPr algn="ctr">
              <a:lnSpc>
                <a:spcPts val="1030"/>
              </a:lnSpc>
              <a:spcBef>
                <a:spcPct val="0"/>
              </a:spcBef>
            </a:pPr>
            <a:r>
              <a:rPr lang="en-US" sz="736" dirty="0">
                <a:solidFill>
                  <a:srgbClr val="FFFFFF"/>
                </a:solidFill>
                <a:latin typeface="Inter"/>
                <a:ea typeface="Inter"/>
                <a:cs typeface="Inter"/>
                <a:sym typeface="Inter"/>
              </a:rPr>
              <a:t>Texas Silver Haired Legislature </a:t>
            </a:r>
          </a:p>
        </p:txBody>
      </p:sp>
      <p:sp>
        <p:nvSpPr>
          <p:cNvPr id="143" name="TextBox 143"/>
          <p:cNvSpPr txBox="1"/>
          <p:nvPr/>
        </p:nvSpPr>
        <p:spPr>
          <a:xfrm>
            <a:off x="6625308" y="3872103"/>
            <a:ext cx="813063" cy="359073"/>
          </a:xfrm>
          <a:prstGeom prst="rect">
            <a:avLst/>
          </a:prstGeom>
        </p:spPr>
        <p:txBody>
          <a:bodyPr lIns="0" tIns="0" rIns="0" bIns="0" rtlCol="0" anchor="t">
            <a:spAutoFit/>
          </a:bodyPr>
          <a:lstStyle/>
          <a:p>
            <a:pPr algn="ctr">
              <a:lnSpc>
                <a:spcPts val="955"/>
              </a:lnSpc>
              <a:spcBef>
                <a:spcPct val="0"/>
              </a:spcBef>
            </a:pPr>
            <a:r>
              <a:rPr lang="en-US" sz="683">
                <a:solidFill>
                  <a:srgbClr val="FFFFFF"/>
                </a:solidFill>
                <a:latin typeface="Inter"/>
                <a:ea typeface="Inter"/>
                <a:cs typeface="Inter"/>
                <a:sym typeface="Inter"/>
              </a:rPr>
              <a:t>Employee Retirement System</a:t>
            </a:r>
          </a:p>
          <a:p>
            <a:pPr algn="ctr">
              <a:lnSpc>
                <a:spcPts val="777"/>
              </a:lnSpc>
              <a:spcBef>
                <a:spcPct val="0"/>
              </a:spcBef>
            </a:pPr>
            <a:endParaRPr lang="en-US" sz="683">
              <a:solidFill>
                <a:srgbClr val="FFFFFF"/>
              </a:solidFill>
              <a:latin typeface="Inter"/>
              <a:ea typeface="Inter"/>
              <a:cs typeface="Inter"/>
              <a:sym typeface="Inter"/>
            </a:endParaRPr>
          </a:p>
        </p:txBody>
      </p:sp>
      <p:sp>
        <p:nvSpPr>
          <p:cNvPr id="144" name="TextBox 144"/>
          <p:cNvSpPr txBox="1"/>
          <p:nvPr/>
        </p:nvSpPr>
        <p:spPr>
          <a:xfrm>
            <a:off x="6612636" y="4325168"/>
            <a:ext cx="883606" cy="245324"/>
          </a:xfrm>
          <a:prstGeom prst="rect">
            <a:avLst/>
          </a:prstGeom>
        </p:spPr>
        <p:txBody>
          <a:bodyPr lIns="0" tIns="0" rIns="0" bIns="0" rtlCol="0" anchor="t">
            <a:spAutoFit/>
          </a:bodyPr>
          <a:lstStyle/>
          <a:p>
            <a:pPr algn="ctr">
              <a:lnSpc>
                <a:spcPts val="1001"/>
              </a:lnSpc>
              <a:spcBef>
                <a:spcPct val="0"/>
              </a:spcBef>
            </a:pPr>
            <a:r>
              <a:rPr lang="en-US" sz="715">
                <a:solidFill>
                  <a:srgbClr val="FFFFFF"/>
                </a:solidFill>
                <a:latin typeface="Inter"/>
                <a:ea typeface="Inter"/>
                <a:cs typeface="Inter"/>
                <a:sym typeface="Inter"/>
              </a:rPr>
              <a:t>Texas Department of Transportation</a:t>
            </a:r>
          </a:p>
        </p:txBody>
      </p:sp>
      <p:sp>
        <p:nvSpPr>
          <p:cNvPr id="145" name="TextBox 145"/>
          <p:cNvSpPr txBox="1"/>
          <p:nvPr/>
        </p:nvSpPr>
        <p:spPr>
          <a:xfrm>
            <a:off x="6616820" y="4778447"/>
            <a:ext cx="926479" cy="245580"/>
          </a:xfrm>
          <a:prstGeom prst="rect">
            <a:avLst/>
          </a:prstGeom>
        </p:spPr>
        <p:txBody>
          <a:bodyPr lIns="0" tIns="0" rIns="0" bIns="0" rtlCol="0" anchor="t">
            <a:spAutoFit/>
          </a:bodyPr>
          <a:lstStyle/>
          <a:p>
            <a:pPr algn="ctr">
              <a:lnSpc>
                <a:spcPts val="1016"/>
              </a:lnSpc>
              <a:spcBef>
                <a:spcPct val="0"/>
              </a:spcBef>
            </a:pPr>
            <a:r>
              <a:rPr lang="en-US" sz="725">
                <a:solidFill>
                  <a:srgbClr val="FFFFFF"/>
                </a:solidFill>
                <a:latin typeface="Inter"/>
                <a:ea typeface="Inter"/>
                <a:cs typeface="Inter"/>
                <a:sym typeface="Inter"/>
              </a:rPr>
              <a:t>Texas Commission on Law Enforcement</a:t>
            </a:r>
          </a:p>
        </p:txBody>
      </p:sp>
      <p:sp>
        <p:nvSpPr>
          <p:cNvPr id="146" name="TextBox 146"/>
          <p:cNvSpPr txBox="1"/>
          <p:nvPr/>
        </p:nvSpPr>
        <p:spPr>
          <a:xfrm>
            <a:off x="7806903" y="4819267"/>
            <a:ext cx="892081" cy="244811"/>
          </a:xfrm>
          <a:prstGeom prst="rect">
            <a:avLst/>
          </a:prstGeom>
        </p:spPr>
        <p:txBody>
          <a:bodyPr lIns="0" tIns="0" rIns="0" bIns="0" rtlCol="0" anchor="t">
            <a:spAutoFit/>
          </a:bodyPr>
          <a:lstStyle/>
          <a:p>
            <a:pPr algn="ctr">
              <a:lnSpc>
                <a:spcPts val="978"/>
              </a:lnSpc>
              <a:spcBef>
                <a:spcPct val="0"/>
              </a:spcBef>
            </a:pPr>
            <a:r>
              <a:rPr lang="en-US" sz="699">
                <a:solidFill>
                  <a:srgbClr val="FFFFFF"/>
                </a:solidFill>
                <a:latin typeface="Inter"/>
                <a:ea typeface="Inter"/>
                <a:cs typeface="Inter"/>
                <a:sym typeface="Inter"/>
              </a:rPr>
              <a:t>Teachers Retirement System</a:t>
            </a:r>
          </a:p>
        </p:txBody>
      </p:sp>
      <p:sp>
        <p:nvSpPr>
          <p:cNvPr id="147" name="TextBox 147"/>
          <p:cNvSpPr txBox="1"/>
          <p:nvPr/>
        </p:nvSpPr>
        <p:spPr>
          <a:xfrm>
            <a:off x="7736936" y="4328254"/>
            <a:ext cx="1061272" cy="244682"/>
          </a:xfrm>
          <a:prstGeom prst="rect">
            <a:avLst/>
          </a:prstGeom>
        </p:spPr>
        <p:txBody>
          <a:bodyPr lIns="0" tIns="0" rIns="0" bIns="0" rtlCol="0" anchor="t">
            <a:spAutoFit/>
          </a:bodyPr>
          <a:lstStyle/>
          <a:p>
            <a:pPr algn="ctr">
              <a:lnSpc>
                <a:spcPts val="971"/>
              </a:lnSpc>
              <a:spcBef>
                <a:spcPct val="0"/>
              </a:spcBef>
            </a:pPr>
            <a:r>
              <a:rPr lang="en-US" sz="693">
                <a:solidFill>
                  <a:srgbClr val="FFFFFF"/>
                </a:solidFill>
                <a:latin typeface="Inter"/>
                <a:ea typeface="Inter"/>
                <a:cs typeface="Inter"/>
                <a:sym typeface="Inter"/>
              </a:rPr>
              <a:t>Texas Commission on Environmental Quality</a:t>
            </a:r>
          </a:p>
        </p:txBody>
      </p:sp>
      <p:sp>
        <p:nvSpPr>
          <p:cNvPr id="148" name="TextBox 148"/>
          <p:cNvSpPr txBox="1"/>
          <p:nvPr/>
        </p:nvSpPr>
        <p:spPr>
          <a:xfrm>
            <a:off x="7701951" y="3879735"/>
            <a:ext cx="960925" cy="244554"/>
          </a:xfrm>
          <a:prstGeom prst="rect">
            <a:avLst/>
          </a:prstGeom>
        </p:spPr>
        <p:txBody>
          <a:bodyPr lIns="0" tIns="0" rIns="0" bIns="0" rtlCol="0" anchor="t">
            <a:spAutoFit/>
          </a:bodyPr>
          <a:lstStyle/>
          <a:p>
            <a:pPr algn="ctr">
              <a:lnSpc>
                <a:spcPts val="964"/>
              </a:lnSpc>
              <a:spcBef>
                <a:spcPct val="0"/>
              </a:spcBef>
            </a:pPr>
            <a:r>
              <a:rPr lang="en-US" sz="689">
                <a:solidFill>
                  <a:srgbClr val="FFFFFF"/>
                </a:solidFill>
                <a:latin typeface="Inter"/>
                <a:ea typeface="Inter"/>
                <a:cs typeface="Inter"/>
                <a:sym typeface="Inter"/>
              </a:rPr>
              <a:t>Texas Comptroller of Pubic Accounts</a:t>
            </a:r>
          </a:p>
        </p:txBody>
      </p:sp>
      <p:sp>
        <p:nvSpPr>
          <p:cNvPr id="149" name="TextBox 149"/>
          <p:cNvSpPr txBox="1"/>
          <p:nvPr/>
        </p:nvSpPr>
        <p:spPr>
          <a:xfrm>
            <a:off x="6642315" y="5190640"/>
            <a:ext cx="891829" cy="337080"/>
          </a:xfrm>
          <a:prstGeom prst="rect">
            <a:avLst/>
          </a:prstGeom>
        </p:spPr>
        <p:txBody>
          <a:bodyPr lIns="0" tIns="0" rIns="0" bIns="0" rtlCol="0" anchor="t">
            <a:spAutoFit/>
          </a:bodyPr>
          <a:lstStyle/>
          <a:p>
            <a:pPr algn="ctr">
              <a:lnSpc>
                <a:spcPts val="945"/>
              </a:lnSpc>
              <a:spcBef>
                <a:spcPct val="0"/>
              </a:spcBef>
            </a:pPr>
            <a:r>
              <a:rPr lang="en-US" sz="675">
                <a:solidFill>
                  <a:srgbClr val="FFFFFF"/>
                </a:solidFill>
                <a:latin typeface="Inter"/>
                <a:ea typeface="Inter"/>
                <a:cs typeface="Inter"/>
                <a:sym typeface="Inter"/>
              </a:rPr>
              <a:t>Texas Department of Housing and Community Affairs</a:t>
            </a:r>
          </a:p>
        </p:txBody>
      </p:sp>
      <p:sp>
        <p:nvSpPr>
          <p:cNvPr id="150" name="AutoShape 150"/>
          <p:cNvSpPr/>
          <p:nvPr/>
        </p:nvSpPr>
        <p:spPr>
          <a:xfrm>
            <a:off x="10818424" y="2928032"/>
            <a:ext cx="0" cy="246213"/>
          </a:xfrm>
          <a:prstGeom prst="line">
            <a:avLst/>
          </a:prstGeom>
          <a:ln w="38100" cap="flat">
            <a:solidFill>
              <a:srgbClr val="000000"/>
            </a:solidFill>
            <a:prstDash val="solid"/>
            <a:headEnd type="none" w="sm" len="sm"/>
            <a:tailEnd type="none" w="sm" len="sm"/>
          </a:ln>
        </p:spPr>
        <p:txBody>
          <a:bodyPr/>
          <a:lstStyle/>
          <a:p>
            <a:endParaRPr lang="en-US" sz="1200"/>
          </a:p>
        </p:txBody>
      </p:sp>
      <p:sp>
        <p:nvSpPr>
          <p:cNvPr id="151" name="Title 150">
            <a:extLst>
              <a:ext uri="{FF2B5EF4-FFF2-40B4-BE49-F238E27FC236}">
                <a16:creationId xmlns:a16="http://schemas.microsoft.com/office/drawing/2014/main" id="{7D4FE928-E42C-D0A0-8676-5FFDB1C5589F}"/>
              </a:ext>
            </a:extLst>
          </p:cNvPr>
          <p:cNvSpPr>
            <a:spLocks noGrp="1"/>
          </p:cNvSpPr>
          <p:nvPr>
            <p:ph type="title"/>
          </p:nvPr>
        </p:nvSpPr>
        <p:spPr>
          <a:xfrm>
            <a:off x="2541573" y="114002"/>
            <a:ext cx="9581959" cy="731520"/>
          </a:xfrm>
        </p:spPr>
        <p:txBody>
          <a:bodyPr/>
          <a:lstStyle/>
          <a:p>
            <a:r>
              <a:rPr lang="en-US" sz="3600" dirty="0"/>
              <a:t>Sectors Informing the ATW Strategic Plan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0253" y="1723142"/>
            <a:ext cx="3779814" cy="2187841"/>
            <a:chOff x="0" y="0"/>
            <a:chExt cx="1543141" cy="893205"/>
          </a:xfrm>
        </p:grpSpPr>
        <p:sp>
          <p:nvSpPr>
            <p:cNvPr id="3" name="Freeform 3"/>
            <p:cNvSpPr/>
            <p:nvPr/>
          </p:nvSpPr>
          <p:spPr>
            <a:xfrm>
              <a:off x="0" y="0"/>
              <a:ext cx="1543141" cy="893204"/>
            </a:xfrm>
            <a:custGeom>
              <a:avLst/>
              <a:gdLst/>
              <a:ahLst/>
              <a:cxnLst/>
              <a:rect l="l" t="t" r="r" b="b"/>
              <a:pathLst>
                <a:path w="1543141" h="893204">
                  <a:moveTo>
                    <a:pt x="69128" y="0"/>
                  </a:moveTo>
                  <a:lnTo>
                    <a:pt x="1474013" y="0"/>
                  </a:lnTo>
                  <a:cubicBezTo>
                    <a:pt x="1512191" y="0"/>
                    <a:pt x="1543141" y="30950"/>
                    <a:pt x="1543141" y="69128"/>
                  </a:cubicBezTo>
                  <a:lnTo>
                    <a:pt x="1543141" y="824077"/>
                  </a:lnTo>
                  <a:cubicBezTo>
                    <a:pt x="1543141" y="842411"/>
                    <a:pt x="1535858" y="859994"/>
                    <a:pt x="1522894" y="872957"/>
                  </a:cubicBezTo>
                  <a:cubicBezTo>
                    <a:pt x="1509930" y="885921"/>
                    <a:pt x="1492347" y="893204"/>
                    <a:pt x="1474013" y="893204"/>
                  </a:cubicBezTo>
                  <a:lnTo>
                    <a:pt x="69128" y="893204"/>
                  </a:lnTo>
                  <a:cubicBezTo>
                    <a:pt x="30950" y="893204"/>
                    <a:pt x="0" y="862255"/>
                    <a:pt x="0" y="824077"/>
                  </a:cubicBezTo>
                  <a:lnTo>
                    <a:pt x="0" y="69128"/>
                  </a:lnTo>
                  <a:cubicBezTo>
                    <a:pt x="0" y="30950"/>
                    <a:pt x="30950" y="0"/>
                    <a:pt x="69128" y="0"/>
                  </a:cubicBezTo>
                  <a:close/>
                </a:path>
              </a:pathLst>
            </a:custGeom>
            <a:solidFill>
              <a:srgbClr val="00A49B"/>
            </a:solidFill>
            <a:ln w="53578" cap="rnd">
              <a:solidFill>
                <a:srgbClr val="2BD2D8"/>
              </a:solidFill>
              <a:prstDash val="solid"/>
              <a:round/>
            </a:ln>
          </p:spPr>
          <p:txBody>
            <a:bodyPr/>
            <a:lstStyle/>
            <a:p>
              <a:endParaRPr lang="en-US" sz="1200"/>
            </a:p>
          </p:txBody>
        </p:sp>
        <p:sp>
          <p:nvSpPr>
            <p:cNvPr id="4" name="TextBox 4"/>
            <p:cNvSpPr txBox="1"/>
            <p:nvPr/>
          </p:nvSpPr>
          <p:spPr>
            <a:xfrm>
              <a:off x="0" y="9525"/>
              <a:ext cx="1543141" cy="883680"/>
            </a:xfrm>
            <a:prstGeom prst="rect">
              <a:avLst/>
            </a:prstGeom>
          </p:spPr>
          <p:txBody>
            <a:bodyPr lIns="33867" tIns="33867" rIns="33867" bIns="33867" rtlCol="0" anchor="ctr"/>
            <a:lstStyle/>
            <a:p>
              <a:pPr algn="ctr">
                <a:lnSpc>
                  <a:spcPts val="1951"/>
                </a:lnSpc>
              </a:pPr>
              <a:endParaRPr sz="1200"/>
            </a:p>
          </p:txBody>
        </p:sp>
      </p:grpSp>
      <p:grpSp>
        <p:nvGrpSpPr>
          <p:cNvPr id="5" name="Group 5"/>
          <p:cNvGrpSpPr/>
          <p:nvPr/>
        </p:nvGrpSpPr>
        <p:grpSpPr>
          <a:xfrm>
            <a:off x="2720253" y="3929406"/>
            <a:ext cx="4152035" cy="2187841"/>
            <a:chOff x="0" y="0"/>
            <a:chExt cx="1695103" cy="893205"/>
          </a:xfrm>
        </p:grpSpPr>
        <p:sp>
          <p:nvSpPr>
            <p:cNvPr id="6" name="Freeform 6"/>
            <p:cNvSpPr/>
            <p:nvPr/>
          </p:nvSpPr>
          <p:spPr>
            <a:xfrm>
              <a:off x="0" y="0"/>
              <a:ext cx="1695103" cy="893204"/>
            </a:xfrm>
            <a:custGeom>
              <a:avLst/>
              <a:gdLst/>
              <a:ahLst/>
              <a:cxnLst/>
              <a:rect l="l" t="t" r="r" b="b"/>
              <a:pathLst>
                <a:path w="1695103" h="893204">
                  <a:moveTo>
                    <a:pt x="62931" y="0"/>
                  </a:moveTo>
                  <a:lnTo>
                    <a:pt x="1632173" y="0"/>
                  </a:lnTo>
                  <a:cubicBezTo>
                    <a:pt x="1648863" y="0"/>
                    <a:pt x="1664870" y="6630"/>
                    <a:pt x="1676671" y="18432"/>
                  </a:cubicBezTo>
                  <a:cubicBezTo>
                    <a:pt x="1688473" y="30234"/>
                    <a:pt x="1695103" y="46240"/>
                    <a:pt x="1695103" y="62931"/>
                  </a:cubicBezTo>
                  <a:lnTo>
                    <a:pt x="1695103" y="830274"/>
                  </a:lnTo>
                  <a:cubicBezTo>
                    <a:pt x="1695103" y="865030"/>
                    <a:pt x="1666928" y="893204"/>
                    <a:pt x="1632173" y="893204"/>
                  </a:cubicBezTo>
                  <a:lnTo>
                    <a:pt x="62931" y="893204"/>
                  </a:lnTo>
                  <a:cubicBezTo>
                    <a:pt x="28175" y="893204"/>
                    <a:pt x="0" y="865030"/>
                    <a:pt x="0" y="830274"/>
                  </a:cubicBezTo>
                  <a:lnTo>
                    <a:pt x="0" y="62931"/>
                  </a:lnTo>
                  <a:cubicBezTo>
                    <a:pt x="0" y="28175"/>
                    <a:pt x="28175" y="0"/>
                    <a:pt x="62931" y="0"/>
                  </a:cubicBezTo>
                  <a:close/>
                </a:path>
              </a:pathLst>
            </a:custGeom>
            <a:solidFill>
              <a:srgbClr val="4A9D45"/>
            </a:solidFill>
            <a:ln w="53578" cap="rnd">
              <a:solidFill>
                <a:srgbClr val="88E860"/>
              </a:solidFill>
              <a:prstDash val="solid"/>
              <a:round/>
            </a:ln>
          </p:spPr>
          <p:txBody>
            <a:bodyPr/>
            <a:lstStyle/>
            <a:p>
              <a:endParaRPr lang="en-US" sz="1200"/>
            </a:p>
          </p:txBody>
        </p:sp>
        <p:sp>
          <p:nvSpPr>
            <p:cNvPr id="7" name="TextBox 7"/>
            <p:cNvSpPr txBox="1"/>
            <p:nvPr/>
          </p:nvSpPr>
          <p:spPr>
            <a:xfrm>
              <a:off x="0" y="9525"/>
              <a:ext cx="1695103" cy="883680"/>
            </a:xfrm>
            <a:prstGeom prst="rect">
              <a:avLst/>
            </a:prstGeom>
          </p:spPr>
          <p:txBody>
            <a:bodyPr lIns="33867" tIns="33867" rIns="33867" bIns="33867" rtlCol="0" anchor="ctr"/>
            <a:lstStyle/>
            <a:p>
              <a:pPr algn="ctr">
                <a:lnSpc>
                  <a:spcPts val="1951"/>
                </a:lnSpc>
              </a:pPr>
              <a:endParaRPr sz="1200"/>
            </a:p>
          </p:txBody>
        </p:sp>
      </p:grpSp>
      <p:grpSp>
        <p:nvGrpSpPr>
          <p:cNvPr id="8" name="Group 8"/>
          <p:cNvGrpSpPr/>
          <p:nvPr/>
        </p:nvGrpSpPr>
        <p:grpSpPr>
          <a:xfrm>
            <a:off x="6863646" y="3622054"/>
            <a:ext cx="3673538" cy="2495193"/>
            <a:chOff x="0" y="0"/>
            <a:chExt cx="1499753" cy="1018684"/>
          </a:xfrm>
        </p:grpSpPr>
        <p:sp>
          <p:nvSpPr>
            <p:cNvPr id="9" name="Freeform 9"/>
            <p:cNvSpPr/>
            <p:nvPr/>
          </p:nvSpPr>
          <p:spPr>
            <a:xfrm>
              <a:off x="0" y="0"/>
              <a:ext cx="1499753" cy="1018684"/>
            </a:xfrm>
            <a:custGeom>
              <a:avLst/>
              <a:gdLst/>
              <a:ahLst/>
              <a:cxnLst/>
              <a:rect l="l" t="t" r="r" b="b"/>
              <a:pathLst>
                <a:path w="1499753" h="1018684">
                  <a:moveTo>
                    <a:pt x="71128" y="0"/>
                  </a:moveTo>
                  <a:lnTo>
                    <a:pt x="1428625" y="0"/>
                  </a:lnTo>
                  <a:cubicBezTo>
                    <a:pt x="1447489" y="0"/>
                    <a:pt x="1465581" y="7494"/>
                    <a:pt x="1478920" y="20833"/>
                  </a:cubicBezTo>
                  <a:cubicBezTo>
                    <a:pt x="1492259" y="34172"/>
                    <a:pt x="1499753" y="52263"/>
                    <a:pt x="1499753" y="71128"/>
                  </a:cubicBezTo>
                  <a:lnTo>
                    <a:pt x="1499753" y="947556"/>
                  </a:lnTo>
                  <a:cubicBezTo>
                    <a:pt x="1499753" y="966420"/>
                    <a:pt x="1492259" y="984512"/>
                    <a:pt x="1478920" y="997851"/>
                  </a:cubicBezTo>
                  <a:cubicBezTo>
                    <a:pt x="1465581" y="1011190"/>
                    <a:pt x="1447489" y="1018684"/>
                    <a:pt x="1428625" y="1018684"/>
                  </a:cubicBezTo>
                  <a:lnTo>
                    <a:pt x="71128" y="1018684"/>
                  </a:lnTo>
                  <a:cubicBezTo>
                    <a:pt x="52263" y="1018684"/>
                    <a:pt x="34172" y="1011190"/>
                    <a:pt x="20833" y="997851"/>
                  </a:cubicBezTo>
                  <a:cubicBezTo>
                    <a:pt x="7494" y="984512"/>
                    <a:pt x="0" y="966420"/>
                    <a:pt x="0" y="947556"/>
                  </a:cubicBezTo>
                  <a:lnTo>
                    <a:pt x="0" y="71128"/>
                  </a:lnTo>
                  <a:cubicBezTo>
                    <a:pt x="0" y="52263"/>
                    <a:pt x="7494" y="34172"/>
                    <a:pt x="20833" y="20833"/>
                  </a:cubicBezTo>
                  <a:cubicBezTo>
                    <a:pt x="34172" y="7494"/>
                    <a:pt x="52263" y="0"/>
                    <a:pt x="71128" y="0"/>
                  </a:cubicBezTo>
                  <a:close/>
                </a:path>
              </a:pathLst>
            </a:custGeom>
            <a:solidFill>
              <a:srgbClr val="E53D30"/>
            </a:solidFill>
            <a:ln w="53578" cap="rnd">
              <a:solidFill>
                <a:srgbClr val="FF3D65"/>
              </a:solidFill>
              <a:prstDash val="solid"/>
              <a:round/>
            </a:ln>
          </p:spPr>
          <p:txBody>
            <a:bodyPr/>
            <a:lstStyle/>
            <a:p>
              <a:endParaRPr lang="en-US" sz="1200"/>
            </a:p>
          </p:txBody>
        </p:sp>
        <p:sp>
          <p:nvSpPr>
            <p:cNvPr id="10" name="TextBox 10"/>
            <p:cNvSpPr txBox="1"/>
            <p:nvPr/>
          </p:nvSpPr>
          <p:spPr>
            <a:xfrm>
              <a:off x="0" y="9525"/>
              <a:ext cx="1499753" cy="1009159"/>
            </a:xfrm>
            <a:prstGeom prst="rect">
              <a:avLst/>
            </a:prstGeom>
          </p:spPr>
          <p:txBody>
            <a:bodyPr lIns="33867" tIns="33867" rIns="33867" bIns="33867" rtlCol="0" anchor="ctr"/>
            <a:lstStyle/>
            <a:p>
              <a:pPr algn="ctr">
                <a:lnSpc>
                  <a:spcPts val="1951"/>
                </a:lnSpc>
              </a:pPr>
              <a:endParaRPr sz="1200"/>
            </a:p>
          </p:txBody>
        </p:sp>
      </p:grpSp>
      <p:grpSp>
        <p:nvGrpSpPr>
          <p:cNvPr id="11" name="Group 11"/>
          <p:cNvGrpSpPr/>
          <p:nvPr/>
        </p:nvGrpSpPr>
        <p:grpSpPr>
          <a:xfrm>
            <a:off x="6518993" y="1732924"/>
            <a:ext cx="4018191" cy="1900407"/>
            <a:chOff x="0" y="0"/>
            <a:chExt cx="1640461" cy="775857"/>
          </a:xfrm>
        </p:grpSpPr>
        <p:sp>
          <p:nvSpPr>
            <p:cNvPr id="12" name="Freeform 12"/>
            <p:cNvSpPr/>
            <p:nvPr/>
          </p:nvSpPr>
          <p:spPr>
            <a:xfrm>
              <a:off x="0" y="0"/>
              <a:ext cx="1640461" cy="775857"/>
            </a:xfrm>
            <a:custGeom>
              <a:avLst/>
              <a:gdLst/>
              <a:ahLst/>
              <a:cxnLst/>
              <a:rect l="l" t="t" r="r" b="b"/>
              <a:pathLst>
                <a:path w="1640461" h="775857">
                  <a:moveTo>
                    <a:pt x="65027" y="0"/>
                  </a:moveTo>
                  <a:lnTo>
                    <a:pt x="1575434" y="0"/>
                  </a:lnTo>
                  <a:cubicBezTo>
                    <a:pt x="1611347" y="0"/>
                    <a:pt x="1640461" y="29113"/>
                    <a:pt x="1640461" y="65027"/>
                  </a:cubicBezTo>
                  <a:lnTo>
                    <a:pt x="1640461" y="710831"/>
                  </a:lnTo>
                  <a:cubicBezTo>
                    <a:pt x="1640461" y="746744"/>
                    <a:pt x="1611347" y="775857"/>
                    <a:pt x="1575434" y="775857"/>
                  </a:cubicBezTo>
                  <a:lnTo>
                    <a:pt x="65027" y="775857"/>
                  </a:lnTo>
                  <a:cubicBezTo>
                    <a:pt x="29113" y="775857"/>
                    <a:pt x="0" y="746744"/>
                    <a:pt x="0" y="710831"/>
                  </a:cubicBezTo>
                  <a:lnTo>
                    <a:pt x="0" y="65027"/>
                  </a:lnTo>
                  <a:cubicBezTo>
                    <a:pt x="0" y="29113"/>
                    <a:pt x="29113" y="0"/>
                    <a:pt x="65027" y="0"/>
                  </a:cubicBezTo>
                  <a:close/>
                </a:path>
              </a:pathLst>
            </a:custGeom>
            <a:solidFill>
              <a:srgbClr val="FFC60A"/>
            </a:solidFill>
            <a:ln w="53578" cap="rnd">
              <a:solidFill>
                <a:srgbClr val="FFBA4F"/>
              </a:solidFill>
              <a:prstDash val="solid"/>
              <a:round/>
            </a:ln>
          </p:spPr>
          <p:txBody>
            <a:bodyPr/>
            <a:lstStyle/>
            <a:p>
              <a:endParaRPr lang="en-US" sz="1200"/>
            </a:p>
          </p:txBody>
        </p:sp>
        <p:sp>
          <p:nvSpPr>
            <p:cNvPr id="13" name="TextBox 13"/>
            <p:cNvSpPr txBox="1"/>
            <p:nvPr/>
          </p:nvSpPr>
          <p:spPr>
            <a:xfrm>
              <a:off x="0" y="9525"/>
              <a:ext cx="1640461" cy="766332"/>
            </a:xfrm>
            <a:prstGeom prst="rect">
              <a:avLst/>
            </a:prstGeom>
          </p:spPr>
          <p:txBody>
            <a:bodyPr lIns="33867" tIns="33867" rIns="33867" bIns="33867" rtlCol="0" anchor="ctr"/>
            <a:lstStyle/>
            <a:p>
              <a:pPr algn="ctr">
                <a:lnSpc>
                  <a:spcPts val="2495"/>
                </a:lnSpc>
              </a:pPr>
              <a:endParaRPr sz="1200"/>
            </a:p>
          </p:txBody>
        </p:sp>
      </p:grpSp>
      <p:sp>
        <p:nvSpPr>
          <p:cNvPr id="14" name="Freeform 14"/>
          <p:cNvSpPr/>
          <p:nvPr/>
        </p:nvSpPr>
        <p:spPr>
          <a:xfrm>
            <a:off x="5308154" y="2433258"/>
            <a:ext cx="2728557" cy="2725147"/>
          </a:xfrm>
          <a:custGeom>
            <a:avLst/>
            <a:gdLst/>
            <a:ahLst/>
            <a:cxnLst/>
            <a:rect l="l" t="t" r="r" b="b"/>
            <a:pathLst>
              <a:path w="4092836" h="4087720">
                <a:moveTo>
                  <a:pt x="0" y="0"/>
                </a:moveTo>
                <a:lnTo>
                  <a:pt x="4092836" y="0"/>
                </a:lnTo>
                <a:lnTo>
                  <a:pt x="4092836" y="4087720"/>
                </a:lnTo>
                <a:lnTo>
                  <a:pt x="0" y="4087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15" name="Freeform 15"/>
          <p:cNvSpPr/>
          <p:nvPr/>
        </p:nvSpPr>
        <p:spPr>
          <a:xfrm rot="2368347">
            <a:off x="6902433" y="2833071"/>
            <a:ext cx="591671" cy="334294"/>
          </a:xfrm>
          <a:custGeom>
            <a:avLst/>
            <a:gdLst/>
            <a:ahLst/>
            <a:cxnLst/>
            <a:rect l="l" t="t" r="r" b="b"/>
            <a:pathLst>
              <a:path w="887507" h="501441">
                <a:moveTo>
                  <a:pt x="0" y="0"/>
                </a:moveTo>
                <a:lnTo>
                  <a:pt x="887507" y="0"/>
                </a:lnTo>
                <a:lnTo>
                  <a:pt x="887507" y="501441"/>
                </a:lnTo>
                <a:lnTo>
                  <a:pt x="0" y="5014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grpSp>
        <p:nvGrpSpPr>
          <p:cNvPr id="16" name="Group 16"/>
          <p:cNvGrpSpPr/>
          <p:nvPr/>
        </p:nvGrpSpPr>
        <p:grpSpPr>
          <a:xfrm>
            <a:off x="3162575" y="2169531"/>
            <a:ext cx="259503" cy="2595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200"/>
            </a:p>
          </p:txBody>
        </p:sp>
        <p:sp>
          <p:nvSpPr>
            <p:cNvPr id="18" name="TextBox 18"/>
            <p:cNvSpPr txBox="1"/>
            <p:nvPr/>
          </p:nvSpPr>
          <p:spPr>
            <a:xfrm>
              <a:off x="76200" y="85725"/>
              <a:ext cx="660400" cy="650875"/>
            </a:xfrm>
            <a:prstGeom prst="rect">
              <a:avLst/>
            </a:prstGeom>
          </p:spPr>
          <p:txBody>
            <a:bodyPr lIns="33867" tIns="33867" rIns="33867" bIns="33867" rtlCol="0" anchor="ctr"/>
            <a:lstStyle/>
            <a:p>
              <a:pPr algn="ctr">
                <a:lnSpc>
                  <a:spcPts val="1951"/>
                </a:lnSpc>
              </a:pPr>
              <a:endParaRPr sz="1200"/>
            </a:p>
          </p:txBody>
        </p:sp>
      </p:grpSp>
      <p:grpSp>
        <p:nvGrpSpPr>
          <p:cNvPr id="19" name="Group 19"/>
          <p:cNvGrpSpPr/>
          <p:nvPr/>
        </p:nvGrpSpPr>
        <p:grpSpPr>
          <a:xfrm>
            <a:off x="3094192" y="4670510"/>
            <a:ext cx="259503" cy="25950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FF1"/>
            </a:solidFill>
          </p:spPr>
          <p:txBody>
            <a:bodyPr/>
            <a:lstStyle/>
            <a:p>
              <a:endParaRPr lang="en-US" sz="1200"/>
            </a:p>
          </p:txBody>
        </p:sp>
        <p:sp>
          <p:nvSpPr>
            <p:cNvPr id="21" name="TextBox 21"/>
            <p:cNvSpPr txBox="1"/>
            <p:nvPr/>
          </p:nvSpPr>
          <p:spPr>
            <a:xfrm>
              <a:off x="76200" y="85725"/>
              <a:ext cx="660400" cy="650875"/>
            </a:xfrm>
            <a:prstGeom prst="rect">
              <a:avLst/>
            </a:prstGeom>
          </p:spPr>
          <p:txBody>
            <a:bodyPr lIns="33867" tIns="33867" rIns="33867" bIns="33867" rtlCol="0" anchor="ctr"/>
            <a:lstStyle/>
            <a:p>
              <a:pPr algn="ctr">
                <a:lnSpc>
                  <a:spcPts val="1951"/>
                </a:lnSpc>
              </a:pPr>
              <a:endParaRPr sz="1200"/>
            </a:p>
          </p:txBody>
        </p:sp>
      </p:grpSp>
      <p:grpSp>
        <p:nvGrpSpPr>
          <p:cNvPr id="22" name="Group 22"/>
          <p:cNvGrpSpPr/>
          <p:nvPr/>
        </p:nvGrpSpPr>
        <p:grpSpPr>
          <a:xfrm>
            <a:off x="7896468" y="4197158"/>
            <a:ext cx="259503" cy="25950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9"/>
            </a:solidFill>
          </p:spPr>
          <p:txBody>
            <a:bodyPr/>
            <a:lstStyle/>
            <a:p>
              <a:endParaRPr lang="en-US" sz="1200"/>
            </a:p>
          </p:txBody>
        </p:sp>
        <p:sp>
          <p:nvSpPr>
            <p:cNvPr id="24" name="TextBox 24"/>
            <p:cNvSpPr txBox="1"/>
            <p:nvPr/>
          </p:nvSpPr>
          <p:spPr>
            <a:xfrm>
              <a:off x="76200" y="85725"/>
              <a:ext cx="660400" cy="650875"/>
            </a:xfrm>
            <a:prstGeom prst="rect">
              <a:avLst/>
            </a:prstGeom>
          </p:spPr>
          <p:txBody>
            <a:bodyPr lIns="33867" tIns="33867" rIns="33867" bIns="33867" rtlCol="0" anchor="ctr"/>
            <a:lstStyle/>
            <a:p>
              <a:pPr algn="ctr">
                <a:lnSpc>
                  <a:spcPts val="1951"/>
                </a:lnSpc>
              </a:pPr>
              <a:endParaRPr sz="1200"/>
            </a:p>
          </p:txBody>
        </p:sp>
      </p:grpSp>
      <p:grpSp>
        <p:nvGrpSpPr>
          <p:cNvPr id="25" name="Group 25"/>
          <p:cNvGrpSpPr/>
          <p:nvPr/>
        </p:nvGrpSpPr>
        <p:grpSpPr>
          <a:xfrm>
            <a:off x="7949059" y="2054226"/>
            <a:ext cx="259503" cy="259503"/>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200"/>
            </a:p>
          </p:txBody>
        </p:sp>
        <p:sp>
          <p:nvSpPr>
            <p:cNvPr id="27" name="TextBox 27"/>
            <p:cNvSpPr txBox="1"/>
            <p:nvPr/>
          </p:nvSpPr>
          <p:spPr>
            <a:xfrm>
              <a:off x="76200" y="85725"/>
              <a:ext cx="660400" cy="650875"/>
            </a:xfrm>
            <a:prstGeom prst="rect">
              <a:avLst/>
            </a:prstGeom>
          </p:spPr>
          <p:txBody>
            <a:bodyPr lIns="33867" tIns="33867" rIns="33867" bIns="33867" rtlCol="0" anchor="ctr"/>
            <a:lstStyle/>
            <a:p>
              <a:pPr algn="ctr">
                <a:lnSpc>
                  <a:spcPts val="1951"/>
                </a:lnSpc>
              </a:pPr>
              <a:endParaRPr sz="1200"/>
            </a:p>
          </p:txBody>
        </p:sp>
      </p:grpSp>
      <p:sp>
        <p:nvSpPr>
          <p:cNvPr id="28" name="Freeform 28"/>
          <p:cNvSpPr/>
          <p:nvPr/>
        </p:nvSpPr>
        <p:spPr>
          <a:xfrm>
            <a:off x="5887130" y="4194267"/>
            <a:ext cx="553049" cy="562249"/>
          </a:xfrm>
          <a:custGeom>
            <a:avLst/>
            <a:gdLst/>
            <a:ahLst/>
            <a:cxnLst/>
            <a:rect l="l" t="t" r="r" b="b"/>
            <a:pathLst>
              <a:path w="829573" h="843373">
                <a:moveTo>
                  <a:pt x="0" y="0"/>
                </a:moveTo>
                <a:lnTo>
                  <a:pt x="829572" y="0"/>
                </a:lnTo>
                <a:lnTo>
                  <a:pt x="829572" y="843373"/>
                </a:lnTo>
                <a:lnTo>
                  <a:pt x="0" y="8433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29" name="Freeform 29"/>
          <p:cNvSpPr/>
          <p:nvPr/>
        </p:nvSpPr>
        <p:spPr>
          <a:xfrm>
            <a:off x="7173933" y="3780147"/>
            <a:ext cx="366806" cy="958971"/>
          </a:xfrm>
          <a:custGeom>
            <a:avLst/>
            <a:gdLst/>
            <a:ahLst/>
            <a:cxnLst/>
            <a:rect l="l" t="t" r="r" b="b"/>
            <a:pathLst>
              <a:path w="550209" h="1438456">
                <a:moveTo>
                  <a:pt x="0" y="0"/>
                </a:moveTo>
                <a:lnTo>
                  <a:pt x="550209" y="0"/>
                </a:lnTo>
                <a:lnTo>
                  <a:pt x="550209" y="1438456"/>
                </a:lnTo>
                <a:lnTo>
                  <a:pt x="0" y="14384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30" name="Freeform 30"/>
          <p:cNvSpPr/>
          <p:nvPr/>
        </p:nvSpPr>
        <p:spPr>
          <a:xfrm>
            <a:off x="5714347" y="2901549"/>
            <a:ext cx="592693" cy="604018"/>
          </a:xfrm>
          <a:custGeom>
            <a:avLst/>
            <a:gdLst/>
            <a:ahLst/>
            <a:cxnLst/>
            <a:rect l="l" t="t" r="r" b="b"/>
            <a:pathLst>
              <a:path w="889039" h="906027">
                <a:moveTo>
                  <a:pt x="0" y="0"/>
                </a:moveTo>
                <a:lnTo>
                  <a:pt x="889040" y="0"/>
                </a:lnTo>
                <a:lnTo>
                  <a:pt x="889040" y="906027"/>
                </a:lnTo>
                <a:lnTo>
                  <a:pt x="0" y="9060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31" name="TextBox 31"/>
          <p:cNvSpPr txBox="1"/>
          <p:nvPr/>
        </p:nvSpPr>
        <p:spPr>
          <a:xfrm>
            <a:off x="3483446" y="2184570"/>
            <a:ext cx="1980215" cy="256480"/>
          </a:xfrm>
          <a:prstGeom prst="rect">
            <a:avLst/>
          </a:prstGeom>
        </p:spPr>
        <p:txBody>
          <a:bodyPr wrap="square" lIns="0" tIns="0" rIns="0" bIns="0" rtlCol="0" anchor="t">
            <a:spAutoFit/>
          </a:bodyPr>
          <a:lstStyle/>
          <a:p>
            <a:pPr>
              <a:lnSpc>
                <a:spcPts val="1997"/>
              </a:lnSpc>
            </a:pPr>
            <a:r>
              <a:rPr lang="en-US" sz="1721" b="1" spc="-74" dirty="0">
                <a:solidFill>
                  <a:srgbClr val="FFFFFF"/>
                </a:solidFill>
                <a:latin typeface="Montserrat Bold"/>
                <a:ea typeface="Montserrat Bold"/>
                <a:cs typeface="Montserrat Bold"/>
                <a:sym typeface="Montserrat Bold"/>
              </a:rPr>
              <a:t>Access to services</a:t>
            </a:r>
          </a:p>
        </p:txBody>
      </p:sp>
      <p:sp>
        <p:nvSpPr>
          <p:cNvPr id="32" name="TextBox 32"/>
          <p:cNvSpPr txBox="1"/>
          <p:nvPr/>
        </p:nvSpPr>
        <p:spPr>
          <a:xfrm>
            <a:off x="3430719" y="4685823"/>
            <a:ext cx="2032942" cy="256480"/>
          </a:xfrm>
          <a:prstGeom prst="rect">
            <a:avLst/>
          </a:prstGeom>
        </p:spPr>
        <p:txBody>
          <a:bodyPr wrap="square" lIns="0" tIns="0" rIns="0" bIns="0" rtlCol="0" anchor="t">
            <a:spAutoFit/>
          </a:bodyPr>
          <a:lstStyle/>
          <a:p>
            <a:pPr>
              <a:lnSpc>
                <a:spcPts val="1997"/>
              </a:lnSpc>
            </a:pPr>
            <a:r>
              <a:rPr lang="en-US" sz="1721" b="1" spc="-74" dirty="0">
                <a:solidFill>
                  <a:srgbClr val="FFFFFF"/>
                </a:solidFill>
                <a:latin typeface="Montserrat Bold"/>
                <a:ea typeface="Montserrat Bold"/>
                <a:cs typeface="Montserrat Bold"/>
                <a:sym typeface="Montserrat Bold"/>
              </a:rPr>
              <a:t>Caregiver support</a:t>
            </a:r>
          </a:p>
        </p:txBody>
      </p:sp>
      <p:sp>
        <p:nvSpPr>
          <p:cNvPr id="33" name="TextBox 33"/>
          <p:cNvSpPr txBox="1"/>
          <p:nvPr/>
        </p:nvSpPr>
        <p:spPr>
          <a:xfrm>
            <a:off x="8309176" y="2060576"/>
            <a:ext cx="2024588" cy="256480"/>
          </a:xfrm>
          <a:prstGeom prst="rect">
            <a:avLst/>
          </a:prstGeom>
        </p:spPr>
        <p:txBody>
          <a:bodyPr wrap="square" lIns="0" tIns="0" rIns="0" bIns="0" rtlCol="0" anchor="t">
            <a:spAutoFit/>
          </a:bodyPr>
          <a:lstStyle/>
          <a:p>
            <a:pPr>
              <a:lnSpc>
                <a:spcPts val="1997"/>
              </a:lnSpc>
            </a:pPr>
            <a:r>
              <a:rPr lang="en-US" sz="1721" b="1" spc="-74" dirty="0">
                <a:solidFill>
                  <a:srgbClr val="FFFFFF"/>
                </a:solidFill>
                <a:latin typeface="Montserrat Bold"/>
                <a:ea typeface="Montserrat Bold"/>
                <a:cs typeface="Montserrat Bold"/>
                <a:sym typeface="Montserrat Bold"/>
              </a:rPr>
              <a:t>Healthy Aging</a:t>
            </a:r>
          </a:p>
        </p:txBody>
      </p:sp>
      <p:sp>
        <p:nvSpPr>
          <p:cNvPr id="34" name="TextBox 34"/>
          <p:cNvSpPr txBox="1"/>
          <p:nvPr/>
        </p:nvSpPr>
        <p:spPr>
          <a:xfrm>
            <a:off x="8295213" y="4192816"/>
            <a:ext cx="1372289" cy="256480"/>
          </a:xfrm>
          <a:prstGeom prst="rect">
            <a:avLst/>
          </a:prstGeom>
        </p:spPr>
        <p:txBody>
          <a:bodyPr wrap="square" lIns="0" tIns="0" rIns="0" bIns="0" rtlCol="0" anchor="t">
            <a:spAutoFit/>
          </a:bodyPr>
          <a:lstStyle/>
          <a:p>
            <a:pPr>
              <a:lnSpc>
                <a:spcPts val="1997"/>
              </a:lnSpc>
            </a:pPr>
            <a:r>
              <a:rPr lang="en-US" sz="1721" b="1" spc="-74" dirty="0">
                <a:solidFill>
                  <a:srgbClr val="FFFFFF"/>
                </a:solidFill>
                <a:latin typeface="Montserrat Bold"/>
                <a:ea typeface="Montserrat Bold"/>
                <a:cs typeface="Montserrat Bold"/>
                <a:sym typeface="Montserrat Bold"/>
              </a:rPr>
              <a:t>Age-Friendly</a:t>
            </a:r>
          </a:p>
        </p:txBody>
      </p:sp>
      <p:sp>
        <p:nvSpPr>
          <p:cNvPr id="35" name="TextBox 35"/>
          <p:cNvSpPr txBox="1"/>
          <p:nvPr/>
        </p:nvSpPr>
        <p:spPr>
          <a:xfrm>
            <a:off x="3162575" y="2581365"/>
            <a:ext cx="2657126" cy="1025922"/>
          </a:xfrm>
          <a:prstGeom prst="rect">
            <a:avLst/>
          </a:prstGeom>
        </p:spPr>
        <p:txBody>
          <a:bodyPr wrap="square" lIns="0" tIns="0" rIns="0" bIns="0" rtlCol="0" anchor="t">
            <a:spAutoFit/>
          </a:bodyPr>
          <a:lstStyle/>
          <a:p>
            <a:pPr>
              <a:lnSpc>
                <a:spcPts val="1578"/>
              </a:lnSpc>
            </a:pPr>
            <a:r>
              <a:rPr lang="en-US" sz="1360" b="1">
                <a:solidFill>
                  <a:srgbClr val="FFFFFF"/>
                </a:solidFill>
                <a:latin typeface="Alegreya Sans Medium"/>
                <a:ea typeface="Alegreya Sans Medium"/>
                <a:cs typeface="Alegreya Sans Medium"/>
                <a:sym typeface="Alegreya Sans Medium"/>
              </a:rPr>
              <a:t>Access to essential services empowers older adults to maintain their health, independence, and quality of life as they age.</a:t>
            </a:r>
          </a:p>
        </p:txBody>
      </p:sp>
      <p:sp>
        <p:nvSpPr>
          <p:cNvPr id="36" name="TextBox 36"/>
          <p:cNvSpPr txBox="1"/>
          <p:nvPr/>
        </p:nvSpPr>
        <p:spPr>
          <a:xfrm>
            <a:off x="3200116" y="5021042"/>
            <a:ext cx="2080597" cy="820738"/>
          </a:xfrm>
          <a:prstGeom prst="rect">
            <a:avLst/>
          </a:prstGeom>
        </p:spPr>
        <p:txBody>
          <a:bodyPr wrap="square" lIns="0" tIns="0" rIns="0" bIns="0" rtlCol="0" anchor="t">
            <a:spAutoFit/>
          </a:bodyPr>
          <a:lstStyle/>
          <a:p>
            <a:pPr>
              <a:lnSpc>
                <a:spcPts val="1578"/>
              </a:lnSpc>
            </a:pPr>
            <a:r>
              <a:rPr lang="en-US" sz="1360" b="1" dirty="0">
                <a:solidFill>
                  <a:srgbClr val="FFFFFF"/>
                </a:solidFill>
                <a:latin typeface="Alegreya Sans Medium"/>
                <a:ea typeface="Alegreya Sans Medium"/>
                <a:cs typeface="Alegreya Sans Medium"/>
                <a:sym typeface="Alegreya Sans Medium"/>
              </a:rPr>
              <a:t>Supporting caregivers directly enhances the well-being, safety, and stability of older adults. </a:t>
            </a:r>
          </a:p>
        </p:txBody>
      </p:sp>
      <p:sp>
        <p:nvSpPr>
          <p:cNvPr id="37" name="TextBox 37"/>
          <p:cNvSpPr txBox="1"/>
          <p:nvPr/>
        </p:nvSpPr>
        <p:spPr>
          <a:xfrm>
            <a:off x="7949060" y="2409984"/>
            <a:ext cx="2560693" cy="820738"/>
          </a:xfrm>
          <a:prstGeom prst="rect">
            <a:avLst/>
          </a:prstGeom>
        </p:spPr>
        <p:txBody>
          <a:bodyPr wrap="square" lIns="0" tIns="0" rIns="0" bIns="0" rtlCol="0" anchor="t">
            <a:spAutoFit/>
          </a:bodyPr>
          <a:lstStyle/>
          <a:p>
            <a:pPr>
              <a:lnSpc>
                <a:spcPts val="1578"/>
              </a:lnSpc>
            </a:pPr>
            <a:r>
              <a:rPr lang="en-US" sz="1360" b="1" dirty="0">
                <a:solidFill>
                  <a:srgbClr val="FFFFFF"/>
                </a:solidFill>
                <a:latin typeface="Alegreya Sans Medium"/>
                <a:ea typeface="Alegreya Sans Medium"/>
                <a:cs typeface="Alegreya Sans Medium"/>
                <a:sym typeface="Alegreya Sans Medium"/>
              </a:rPr>
              <a:t>Promoting healthy aging suppports older adults in living longer, more active, and fulfilling lives.</a:t>
            </a:r>
          </a:p>
        </p:txBody>
      </p:sp>
      <p:sp>
        <p:nvSpPr>
          <p:cNvPr id="38" name="TextBox 38"/>
          <p:cNvSpPr txBox="1"/>
          <p:nvPr/>
        </p:nvSpPr>
        <p:spPr>
          <a:xfrm>
            <a:off x="7902054" y="4591157"/>
            <a:ext cx="2422704" cy="1231106"/>
          </a:xfrm>
          <a:prstGeom prst="rect">
            <a:avLst/>
          </a:prstGeom>
        </p:spPr>
        <p:txBody>
          <a:bodyPr wrap="square" lIns="0" tIns="0" rIns="0" bIns="0" rtlCol="0" anchor="t">
            <a:spAutoFit/>
          </a:bodyPr>
          <a:lstStyle/>
          <a:p>
            <a:pPr>
              <a:lnSpc>
                <a:spcPts val="1578"/>
              </a:lnSpc>
            </a:pPr>
            <a:r>
              <a:rPr lang="en-US" sz="1360" b="1" dirty="0">
                <a:solidFill>
                  <a:srgbClr val="FFFFFF"/>
                </a:solidFill>
                <a:latin typeface="Alegreya Sans Medium"/>
                <a:ea typeface="Alegreya Sans Medium"/>
                <a:cs typeface="Alegreya Sans Medium"/>
                <a:sym typeface="Alegreya Sans Medium"/>
              </a:rPr>
              <a:t>Creating age-friendly communities ensures that older adults can thrive in environments that support their needs, preferences, and abilities.</a:t>
            </a:r>
          </a:p>
        </p:txBody>
      </p:sp>
      <p:sp>
        <p:nvSpPr>
          <p:cNvPr id="39" name="Title 38">
            <a:extLst>
              <a:ext uri="{FF2B5EF4-FFF2-40B4-BE49-F238E27FC236}">
                <a16:creationId xmlns:a16="http://schemas.microsoft.com/office/drawing/2014/main" id="{51170349-CDCA-5AA0-B4D5-5E4EC414F6E7}"/>
              </a:ext>
            </a:extLst>
          </p:cNvPr>
          <p:cNvSpPr>
            <a:spLocks noGrp="1"/>
          </p:cNvSpPr>
          <p:nvPr>
            <p:ph type="title"/>
          </p:nvPr>
        </p:nvSpPr>
        <p:spPr>
          <a:xfrm>
            <a:off x="2020910" y="91710"/>
            <a:ext cx="12115800" cy="1097280"/>
          </a:xfrm>
        </p:spPr>
        <p:txBody>
          <a:bodyPr/>
          <a:lstStyle/>
          <a:p>
            <a:r>
              <a:rPr lang="en-US" dirty="0"/>
              <a:t>2028-2029 ATW Strategic Plan - Domains</a:t>
            </a:r>
          </a:p>
        </p:txBody>
      </p:sp>
    </p:spTree>
  </p:cSld>
  <p:clrMapOvr>
    <a:masterClrMapping/>
  </p:clrMapOvr>
</p:sld>
</file>

<file path=ppt/theme/theme1.xml><?xml version="1.0" encoding="utf-8"?>
<a:theme xmlns:a="http://schemas.openxmlformats.org/drawingml/2006/main" name="Body Tex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D00-- CPAO COM Angled Gradient PPT 16-9_Amanda Guerassio.potx" id="{978480D5-F009-4449-9B21-10BA5E331A4D}" vid="{0809A29E-316A-420C-BEB0-21EBBB5D25C0}"/>
    </a:ext>
  </a:extLst>
</a:theme>
</file>

<file path=ppt/theme/theme2.xml><?xml version="1.0" encoding="utf-8"?>
<a:theme xmlns:a="http://schemas.openxmlformats.org/drawingml/2006/main" name="Bullet Lis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D00-- CPAO COM Angled Gradient PPT 16-9_Amanda Guerassio.potx" id="{978480D5-F009-4449-9B21-10BA5E331A4D}" vid="{93910EC3-7F0C-4C45-A25E-89C28E747DC8}"/>
    </a:ext>
  </a:extLst>
</a:theme>
</file>

<file path=ppt/theme/theme3.xml><?xml version="1.0" encoding="utf-8"?>
<a:theme xmlns:a="http://schemas.openxmlformats.org/drawingml/2006/main" name="Numbered Lis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D00-- CPAO COM Angled Gradient PPT 16-9_Amanda Guerassio.potx" id="{978480D5-F009-4449-9B21-10BA5E331A4D}" vid="{9B9A85E4-003F-4FE7-9B90-E6CA4EF9D1B2}"/>
    </a:ext>
  </a:extLst>
</a:theme>
</file>

<file path=ppt/theme/theme4.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853a810-d2a2-4c28-9ad9-9100c9a22e04" xsi:nil="true"/>
    <lcf76f155ced4ddcb4097134ff3c332f xmlns="edc4fa76-4578-4dbc-af3c-21933bbbf574">
      <Terms xmlns="http://schemas.microsoft.com/office/infopath/2007/PartnerControls"/>
    </lcf76f155ced4ddcb4097134ff3c332f>
    <Pages xmlns="edc4fa76-4578-4dbc-af3c-21933bbbf574" xsi:nil="true"/>
    <Completed xmlns="edc4fa76-4578-4dbc-af3c-21933bbbf574">false</Completed>
    <Department xmlns="edc4fa76-4578-4dbc-af3c-21933bbbf574" xsi:nil="true"/>
    <Notes xmlns="edc4fa76-4578-4dbc-af3c-21933bbbf574" xsi:nil="true"/>
    <Specialist xmlns="edc4fa76-4578-4dbc-af3c-21933bbbf574">
      <UserInfo>
        <DisplayName/>
        <AccountId xsi:nil="true"/>
        <AccountType/>
      </UserInfo>
    </Specialist>
    <CompletedDate xmlns="edc4fa76-4578-4dbc-af3c-21933bbbf574" xsi:nil="true"/>
    <zhvx xmlns="edc4fa76-4578-4dbc-af3c-21933bbbf574">
      <UserInfo>
        <DisplayName/>
        <AccountId xsi:nil="true"/>
        <AccountType/>
      </UserInfo>
    </zhvx>
    <PrimaryContact xmlns="edc4fa76-4578-4dbc-af3c-21933bbbf574">
      <UserInfo>
        <DisplayName/>
        <AccountId xsi:nil="true"/>
        <AccountType/>
      </UserInfo>
    </PrimaryContact>
    <PDFAttachment xmlns="edc4fa76-4578-4dbc-af3c-21933bbbf5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BE2880B56EE34B8802056447253F94" ma:contentTypeVersion="27" ma:contentTypeDescription="Create a new document." ma:contentTypeScope="" ma:versionID="8fa8446d40761eabd8a6e2b76c5ae982">
  <xsd:schema xmlns:xsd="http://www.w3.org/2001/XMLSchema" xmlns:xs="http://www.w3.org/2001/XMLSchema" xmlns:p="http://schemas.microsoft.com/office/2006/metadata/properties" xmlns:ns2="edc4fa76-4578-4dbc-af3c-21933bbbf574" xmlns:ns3="8f671624-94ca-42c5-840c-d294a1e25981" xmlns:ns4="d853a810-d2a2-4c28-9ad9-9100c9a22e04" targetNamespace="http://schemas.microsoft.com/office/2006/metadata/properties" ma:root="true" ma:fieldsID="c46ae5a1f8a0b7652f7421deff63b110" ns2:_="" ns3:_="" ns4:_="">
    <xsd:import namespace="edc4fa76-4578-4dbc-af3c-21933bbbf574"/>
    <xsd:import namespace="8f671624-94ca-42c5-840c-d294a1e25981"/>
    <xsd:import namespace="d853a810-d2a2-4c28-9ad9-9100c9a22e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pleted" minOccurs="0"/>
                <xsd:element ref="ns2:PrimaryContact" minOccurs="0"/>
                <xsd:element ref="ns2:Specialist" minOccurs="0"/>
                <xsd:element ref="ns2:Pages" minOccurs="0"/>
                <xsd:element ref="ns2:Department" minOccurs="0"/>
                <xsd:element ref="ns2:MediaServiceDateTaken" minOccurs="0"/>
                <xsd:element ref="ns2:CompletedDate" minOccurs="0"/>
                <xsd:element ref="ns2:MediaServiceAutoTags" minOccurs="0"/>
                <xsd:element ref="ns2:MediaServiceOCR" minOccurs="0"/>
                <xsd:element ref="ns2:MediaServiceGenerationTime" minOccurs="0"/>
                <xsd:element ref="ns2:MediaServiceEventHashCode" minOccurs="0"/>
                <xsd:element ref="ns2:Notes" minOccurs="0"/>
                <xsd:element ref="ns2:zhvx" minOccurs="0"/>
                <xsd:element ref="ns2:PDFAttachment"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4fa76-4578-4dbc-af3c-21933bbbf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pleted" ma:index="14" nillable="true" ma:displayName="Completed" ma:default="0" ma:format="Dropdown" ma:indexed="true" ma:internalName="Completed">
      <xsd:simpleType>
        <xsd:restriction base="dms:Boolean"/>
      </xsd:simpleType>
    </xsd:element>
    <xsd:element name="PrimaryContact" ma:index="15" nillable="true" ma:displayName="Primary Contact" ma:format="Dropdown" ma:list="UserInfo" ma:SharePointGroup="0" ma:internalName="PrimaryContact"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pecialist" ma:index="16" nillable="true" ma:displayName="Assigned To" ma:description="Accessibility Expert" ma:format="Dropdown" ma:list="UserInfo" ma:SharePointGroup="0" ma:internalName="Specialis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ages" ma:index="17" nillable="true" ma:displayName="Pages" ma:format="Dropdown" ma:internalName="Pages" ma:percentage="FALSE">
      <xsd:simpleType>
        <xsd:restriction base="dms:Number"/>
      </xsd:simpleType>
    </xsd:element>
    <xsd:element name="Department" ma:index="18" nillable="true" ma:displayName="Department" ma:description="Department that we are doing the work for. (DEC level)" ma:format="Dropdown" ma:internalName="Department">
      <xsd:simpleType>
        <xsd:restriction base="dms:Text">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CompletedDate" ma:index="20" nillable="true" ma:displayName="Completed Date" ma:format="DateOnly" ma:internalName="CompletedDate">
      <xsd:simpleType>
        <xsd:restriction base="dms:DateTime"/>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Notes" ma:index="25" nillable="true" ma:displayName="Notes" ma:format="Dropdown" ma:internalName="Notes">
      <xsd:simpleType>
        <xsd:restriction base="dms:Note">
          <xsd:maxLength value="255"/>
        </xsd:restriction>
      </xsd:simpleType>
    </xsd:element>
    <xsd:element name="zhvx" ma:index="26" nillable="true" ma:displayName="Person or Group" ma:list="UserInfo" ma:internalName="zhvx">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DFAttachment" ma:index="27" nillable="true" ma:displayName="PDF Attachment" ma:format="Thumbnail" ma:internalName="PDFAttachment">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0c590b57-b2b8-4f92-a7a2-a2c14f8ff4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671624-94ca-42c5-840c-d294a1e2598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53a810-d2a2-4c28-9ad9-9100c9a22e04" elementFormDefault="qualified">
    <xsd:import namespace="http://schemas.microsoft.com/office/2006/documentManagement/types"/>
    <xsd:import namespace="http://schemas.microsoft.com/office/infopath/2007/PartnerControls"/>
    <xsd:element name="TaxCatchAll" ma:index="30" nillable="true" ma:displayName="Taxonomy Catch All Column" ma:hidden="true" ma:list="{ca4713ca-8f77-420d-acfa-4581159be2cd}" ma:internalName="TaxCatchAll" ma:showField="CatchAllData" ma:web="8f671624-94ca-42c5-840c-d294a1e259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5B0ED2-C1FC-4F8C-A4AE-FC5DD1A74C15}">
  <ds:schemaRefs>
    <ds:schemaRef ds:uri="http://schemas.microsoft.com/sharepoint/v3/contenttype/forms"/>
  </ds:schemaRefs>
</ds:datastoreItem>
</file>

<file path=customXml/itemProps2.xml><?xml version="1.0" encoding="utf-8"?>
<ds:datastoreItem xmlns:ds="http://schemas.openxmlformats.org/officeDocument/2006/customXml" ds:itemID="{28C47B07-4C0B-4051-8C54-A12F15701109}">
  <ds:schemaRefs>
    <ds:schemaRef ds:uri="8f671624-94ca-42c5-840c-d294a1e25981"/>
    <ds:schemaRef ds:uri="d853a810-d2a2-4c28-9ad9-9100c9a22e04"/>
    <ds:schemaRef ds:uri="edc4fa76-4578-4dbc-af3c-21933bbbf5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3A7937-33CC-4110-A69D-BABA45B88E49}">
  <ds:schemaRefs>
    <ds:schemaRef ds:uri="8f671624-94ca-42c5-840c-d294a1e25981"/>
    <ds:schemaRef ds:uri="d853a810-d2a2-4c28-9ad9-9100c9a22e04"/>
    <ds:schemaRef ds:uri="edc4fa76-4578-4dbc-af3c-21933bbbf5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bf97732-82b9-499b-b16a-a93e8ebd536b}" enabled="0" method="" siteId="{9bf97732-82b9-499b-b16a-a93e8ebd536b}" removed="1"/>
</clbl:labelList>
</file>

<file path=docProps/app.xml><?xml version="1.0" encoding="utf-8"?>
<Properties xmlns="http://schemas.openxmlformats.org/officeDocument/2006/extended-properties" xmlns:vt="http://schemas.openxmlformats.org/officeDocument/2006/docPropsVTypes">
  <Template>hhs-presentation-6x9-blue-jay</Template>
  <TotalTime>21739</TotalTime>
  <Words>736</Words>
  <Application>Microsoft Office PowerPoint</Application>
  <PresentationFormat>Widescreen</PresentationFormat>
  <Paragraphs>113</Paragraphs>
  <Slides>12</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Alegreya Sans Medium</vt:lpstr>
      <vt:lpstr>Aleo</vt:lpstr>
      <vt:lpstr>Arial</vt:lpstr>
      <vt:lpstr>Calibri</vt:lpstr>
      <vt:lpstr>Inter</vt:lpstr>
      <vt:lpstr>Montserrat</vt:lpstr>
      <vt:lpstr>Montserrat Bold</vt:lpstr>
      <vt:lpstr>Rockwell</vt:lpstr>
      <vt:lpstr>Verdana</vt:lpstr>
      <vt:lpstr>Wingdings 3</vt:lpstr>
      <vt:lpstr>Body Text Style</vt:lpstr>
      <vt:lpstr>Bullet List Style</vt:lpstr>
      <vt:lpstr>Numbered List Style</vt:lpstr>
      <vt:lpstr>Aging Texas Well (ATW) Strategic Plan</vt:lpstr>
      <vt:lpstr>Agenda</vt:lpstr>
      <vt:lpstr>Multisector Plans on Aging</vt:lpstr>
      <vt:lpstr>Benefits of an MPA</vt:lpstr>
      <vt:lpstr>Aging Texas Well</vt:lpstr>
      <vt:lpstr>Aging Texas Well Strategic Plan Overview</vt:lpstr>
      <vt:lpstr>Comparison of Aging Plans</vt:lpstr>
      <vt:lpstr>Sectors Informing the ATW Strategic Plan</vt:lpstr>
      <vt:lpstr>2028-2029 ATW Strategic Plan - Domains</vt:lpstr>
      <vt:lpstr>Brainstorming on ATW Domains</vt:lpstr>
      <vt:lpstr>Why an MPA is Needed?</vt:lpstr>
      <vt:lpstr>Thank You!</vt:lpstr>
    </vt:vector>
  </TitlesOfParts>
  <Company>Texas Health and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Couch,Chelsea (HHSC)</dc:creator>
  <dc:description>Template created March 2024.</dc:description>
  <cp:lastModifiedBy>Damiano,Sara (HHSC)</cp:lastModifiedBy>
  <cp:revision>3</cp:revision>
  <dcterms:created xsi:type="dcterms:W3CDTF">2025-01-24T05:29:03Z</dcterms:created>
  <dcterms:modified xsi:type="dcterms:W3CDTF">2025-09-05T16:03:21Z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0x010100C3BE2880B56EE34B8802056447253F94</vt:lpwstr>
  </property>
  <property fmtid="{D5CDD505-2E9C-101B-9397-08002B2CF9AE}" pid="3" name="MediaServiceImageTags">
    <vt:lpwstr/>
  </property>
</Properties>
</file>